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4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72" r:id="rId8"/>
    <p:sldId id="264" r:id="rId9"/>
    <p:sldId id="273" r:id="rId10"/>
    <p:sldId id="274" r:id="rId11"/>
    <p:sldId id="275" r:id="rId12"/>
    <p:sldId id="267" r:id="rId13"/>
    <p:sldId id="268" r:id="rId14"/>
    <p:sldId id="269" r:id="rId15"/>
    <p:sldId id="270" r:id="rId16"/>
    <p:sldId id="271" r:id="rId17"/>
    <p:sldId id="262" r:id="rId18"/>
    <p:sldId id="26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1236" y="-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8721DF-8EA5-407C-97E6-BE616FF1DCB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73C04BE6-7ED1-4806-9F7C-DBEC12AF7162}">
      <dgm:prSet/>
      <dgm:spPr/>
      <dgm:t>
        <a:bodyPr/>
        <a:lstStyle/>
        <a:p>
          <a:pPr>
            <a:defRPr cap="all"/>
          </a:pPr>
          <a:r>
            <a:rPr lang="en-US" dirty="0" err="1"/>
            <a:t>Extramus</a:t>
          </a:r>
          <a:r>
            <a:rPr lang="en-US" dirty="0"/>
            <a:t> connects young talents with companies.</a:t>
          </a:r>
        </a:p>
      </dgm:t>
    </dgm:pt>
    <dgm:pt modelId="{762AE8C3-4189-4148-B374-9855BECB43CB}" type="parTrans" cxnId="{0293994A-8702-483E-BA38-18B8E2CB697F}">
      <dgm:prSet/>
      <dgm:spPr/>
      <dgm:t>
        <a:bodyPr/>
        <a:lstStyle/>
        <a:p>
          <a:endParaRPr lang="en-US"/>
        </a:p>
      </dgm:t>
    </dgm:pt>
    <dgm:pt modelId="{5AE41FA4-106E-4551-8AC8-F5B27D7B75EC}" type="sibTrans" cxnId="{0293994A-8702-483E-BA38-18B8E2CB697F}">
      <dgm:prSet/>
      <dgm:spPr/>
      <dgm:t>
        <a:bodyPr/>
        <a:lstStyle/>
        <a:p>
          <a:endParaRPr lang="en-US"/>
        </a:p>
      </dgm:t>
    </dgm:pt>
    <dgm:pt modelId="{E3B45DA9-6423-4AFD-AC25-9A80CF551F1D}">
      <dgm:prSet/>
      <dgm:spPr/>
      <dgm:t>
        <a:bodyPr/>
        <a:lstStyle/>
        <a:p>
          <a:pPr>
            <a:defRPr cap="all"/>
          </a:pPr>
          <a:r>
            <a:rPr lang="en-US"/>
            <a:t>New model: Shift from Franchise to Partnership.</a:t>
          </a:r>
        </a:p>
      </dgm:t>
    </dgm:pt>
    <dgm:pt modelId="{770DEFBA-1A21-4592-BB16-4CE80B6680B5}" type="parTrans" cxnId="{AA9340BD-EA1F-4C4E-91E1-29B3A681E3D5}">
      <dgm:prSet/>
      <dgm:spPr/>
      <dgm:t>
        <a:bodyPr/>
        <a:lstStyle/>
        <a:p>
          <a:endParaRPr lang="en-US"/>
        </a:p>
      </dgm:t>
    </dgm:pt>
    <dgm:pt modelId="{458D016A-DC1D-4B8E-8470-44ABF16D8814}" type="sibTrans" cxnId="{AA9340BD-EA1F-4C4E-91E1-29B3A681E3D5}">
      <dgm:prSet/>
      <dgm:spPr/>
      <dgm:t>
        <a:bodyPr/>
        <a:lstStyle/>
        <a:p>
          <a:endParaRPr lang="en-US"/>
        </a:p>
      </dgm:t>
    </dgm:pt>
    <dgm:pt modelId="{624C5D69-BDAF-464E-B6E4-D69CB3C76A9A}">
      <dgm:prSet/>
      <dgm:spPr/>
      <dgm:t>
        <a:bodyPr/>
        <a:lstStyle/>
        <a:p>
          <a:pPr>
            <a:defRPr cap="all"/>
          </a:pPr>
          <a:r>
            <a:rPr lang="en-US"/>
            <a:t>Goal: Provide extra value to companies (website, interns, social vision).</a:t>
          </a:r>
        </a:p>
      </dgm:t>
    </dgm:pt>
    <dgm:pt modelId="{C56A6424-9BAA-4096-B35F-A6847D58ABF3}" type="parTrans" cxnId="{C56E8EC5-1F3D-4409-99E6-026E08FEF52F}">
      <dgm:prSet/>
      <dgm:spPr/>
      <dgm:t>
        <a:bodyPr/>
        <a:lstStyle/>
        <a:p>
          <a:endParaRPr lang="en-US"/>
        </a:p>
      </dgm:t>
    </dgm:pt>
    <dgm:pt modelId="{FFAE03F6-E996-4DE4-BF6C-59569582B7B9}" type="sibTrans" cxnId="{C56E8EC5-1F3D-4409-99E6-026E08FEF52F}">
      <dgm:prSet/>
      <dgm:spPr/>
      <dgm:t>
        <a:bodyPr/>
        <a:lstStyle/>
        <a:p>
          <a:endParaRPr lang="en-US"/>
        </a:p>
      </dgm:t>
    </dgm:pt>
    <dgm:pt modelId="{CA087DDA-7676-4CF2-A4F4-B0E116398BC7}">
      <dgm:prSet/>
      <dgm:spPr/>
      <dgm:t>
        <a:bodyPr/>
        <a:lstStyle/>
        <a:p>
          <a:pPr>
            <a:defRPr cap="all"/>
          </a:pPr>
          <a:r>
            <a:rPr lang="en-US"/>
            <a:t>Long-term: Explore visionary projects via Google Non-Profit and similar sources.</a:t>
          </a:r>
        </a:p>
      </dgm:t>
    </dgm:pt>
    <dgm:pt modelId="{8D3B29BC-FE5C-448D-8C0F-841D79122419}" type="parTrans" cxnId="{CF7330EF-9100-4E0F-B834-2B4D44DD6674}">
      <dgm:prSet/>
      <dgm:spPr/>
      <dgm:t>
        <a:bodyPr/>
        <a:lstStyle/>
        <a:p>
          <a:endParaRPr lang="en-US"/>
        </a:p>
      </dgm:t>
    </dgm:pt>
    <dgm:pt modelId="{A732B9F2-30A4-4CF1-A333-012442683CE5}" type="sibTrans" cxnId="{CF7330EF-9100-4E0F-B834-2B4D44DD6674}">
      <dgm:prSet/>
      <dgm:spPr/>
      <dgm:t>
        <a:bodyPr/>
        <a:lstStyle/>
        <a:p>
          <a:endParaRPr lang="en-US"/>
        </a:p>
      </dgm:t>
    </dgm:pt>
    <dgm:pt modelId="{9BC73873-70B3-4340-9756-8D8A436571A5}" type="pres">
      <dgm:prSet presAssocID="{948721DF-8EA5-407C-97E6-BE616FF1DCBC}" presName="root" presStyleCnt="0">
        <dgm:presLayoutVars>
          <dgm:dir/>
          <dgm:resizeHandles val="exact"/>
        </dgm:presLayoutVars>
      </dgm:prSet>
      <dgm:spPr/>
    </dgm:pt>
    <dgm:pt modelId="{2A340586-787F-4D90-8CD7-F43810F26347}" type="pres">
      <dgm:prSet presAssocID="{73C04BE6-7ED1-4806-9F7C-DBEC12AF7162}" presName="compNode" presStyleCnt="0"/>
      <dgm:spPr/>
    </dgm:pt>
    <dgm:pt modelId="{24AD64BA-2F3C-42C1-A4F8-F784B5EBB5BD}" type="pres">
      <dgm:prSet presAssocID="{73C04BE6-7ED1-4806-9F7C-DBEC12AF7162}" presName="iconBgRect" presStyleLbl="bgShp" presStyleIdx="0" presStyleCnt="4"/>
      <dgm:spPr/>
    </dgm:pt>
    <dgm:pt modelId="{DD8C49BE-F431-4E6A-B4AF-F7CD1A11CA0F}" type="pres">
      <dgm:prSet presAssocID="{73C04BE6-7ED1-4806-9F7C-DBEC12AF716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DB90260C-246E-464D-B3F8-3D083A5A0F9B}" type="pres">
      <dgm:prSet presAssocID="{73C04BE6-7ED1-4806-9F7C-DBEC12AF7162}" presName="spaceRect" presStyleCnt="0"/>
      <dgm:spPr/>
    </dgm:pt>
    <dgm:pt modelId="{2381541F-3F8E-4F69-9A0E-315E3C527E80}" type="pres">
      <dgm:prSet presAssocID="{73C04BE6-7ED1-4806-9F7C-DBEC12AF7162}" presName="textRect" presStyleLbl="revTx" presStyleIdx="0" presStyleCnt="4">
        <dgm:presLayoutVars>
          <dgm:chMax val="1"/>
          <dgm:chPref val="1"/>
        </dgm:presLayoutVars>
      </dgm:prSet>
      <dgm:spPr/>
    </dgm:pt>
    <dgm:pt modelId="{98AA7306-0C98-4E98-83E5-BA5C4D8CAC1D}" type="pres">
      <dgm:prSet presAssocID="{5AE41FA4-106E-4551-8AC8-F5B27D7B75EC}" presName="sibTrans" presStyleCnt="0"/>
      <dgm:spPr/>
    </dgm:pt>
    <dgm:pt modelId="{A8D86B1E-2377-45BF-B760-4CA72BB82B62}" type="pres">
      <dgm:prSet presAssocID="{E3B45DA9-6423-4AFD-AC25-9A80CF551F1D}" presName="compNode" presStyleCnt="0"/>
      <dgm:spPr/>
    </dgm:pt>
    <dgm:pt modelId="{F5B04394-754B-4A40-953C-93CC38598224}" type="pres">
      <dgm:prSet presAssocID="{E3B45DA9-6423-4AFD-AC25-9A80CF551F1D}" presName="iconBgRect" presStyleLbl="bgShp" presStyleIdx="1" presStyleCnt="4"/>
      <dgm:spPr/>
    </dgm:pt>
    <dgm:pt modelId="{EE505FAE-8396-492D-80F3-F271C5E3E8DF}" type="pres">
      <dgm:prSet presAssocID="{E3B45DA9-6423-4AFD-AC25-9A80CF551F1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E9EC9901-0B71-4055-80E8-745AB93C6D82}" type="pres">
      <dgm:prSet presAssocID="{E3B45DA9-6423-4AFD-AC25-9A80CF551F1D}" presName="spaceRect" presStyleCnt="0"/>
      <dgm:spPr/>
    </dgm:pt>
    <dgm:pt modelId="{9AA43EDB-1D4D-404F-866C-BE3702432D2D}" type="pres">
      <dgm:prSet presAssocID="{E3B45DA9-6423-4AFD-AC25-9A80CF551F1D}" presName="textRect" presStyleLbl="revTx" presStyleIdx="1" presStyleCnt="4">
        <dgm:presLayoutVars>
          <dgm:chMax val="1"/>
          <dgm:chPref val="1"/>
        </dgm:presLayoutVars>
      </dgm:prSet>
      <dgm:spPr/>
    </dgm:pt>
    <dgm:pt modelId="{A6C8FCE8-721B-4B56-A212-8C7DFAEE40F8}" type="pres">
      <dgm:prSet presAssocID="{458D016A-DC1D-4B8E-8470-44ABF16D8814}" presName="sibTrans" presStyleCnt="0"/>
      <dgm:spPr/>
    </dgm:pt>
    <dgm:pt modelId="{4F5F8986-1775-4300-B0D7-EE4175B0FD14}" type="pres">
      <dgm:prSet presAssocID="{624C5D69-BDAF-464E-B6E4-D69CB3C76A9A}" presName="compNode" presStyleCnt="0"/>
      <dgm:spPr/>
    </dgm:pt>
    <dgm:pt modelId="{C17FC6B0-5ED6-4204-A74A-1B83EF7603A0}" type="pres">
      <dgm:prSet presAssocID="{624C5D69-BDAF-464E-B6E4-D69CB3C76A9A}" presName="iconBgRect" presStyleLbl="bgShp" presStyleIdx="2" presStyleCnt="4"/>
      <dgm:spPr/>
    </dgm:pt>
    <dgm:pt modelId="{BA268476-D753-46BE-8978-485B2123464D}" type="pres">
      <dgm:prSet presAssocID="{624C5D69-BDAF-464E-B6E4-D69CB3C76A9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222976FC-2B2F-4E13-85B5-546DD1171B0A}" type="pres">
      <dgm:prSet presAssocID="{624C5D69-BDAF-464E-B6E4-D69CB3C76A9A}" presName="spaceRect" presStyleCnt="0"/>
      <dgm:spPr/>
    </dgm:pt>
    <dgm:pt modelId="{CDA8B255-8D0F-465A-888F-F87D571B78C3}" type="pres">
      <dgm:prSet presAssocID="{624C5D69-BDAF-464E-B6E4-D69CB3C76A9A}" presName="textRect" presStyleLbl="revTx" presStyleIdx="2" presStyleCnt="4">
        <dgm:presLayoutVars>
          <dgm:chMax val="1"/>
          <dgm:chPref val="1"/>
        </dgm:presLayoutVars>
      </dgm:prSet>
      <dgm:spPr/>
    </dgm:pt>
    <dgm:pt modelId="{C833D3B3-3B28-4BA1-9F45-E289279C65B8}" type="pres">
      <dgm:prSet presAssocID="{FFAE03F6-E996-4DE4-BF6C-59569582B7B9}" presName="sibTrans" presStyleCnt="0"/>
      <dgm:spPr/>
    </dgm:pt>
    <dgm:pt modelId="{9D45D739-5A2F-4F33-A8B2-2CCA1E25A068}" type="pres">
      <dgm:prSet presAssocID="{CA087DDA-7676-4CF2-A4F4-B0E116398BC7}" presName="compNode" presStyleCnt="0"/>
      <dgm:spPr/>
    </dgm:pt>
    <dgm:pt modelId="{0EA78244-8B63-4E15-BA53-D0422E921FDB}" type="pres">
      <dgm:prSet presAssocID="{CA087DDA-7676-4CF2-A4F4-B0E116398BC7}" presName="iconBgRect" presStyleLbl="bgShp" presStyleIdx="3" presStyleCnt="4"/>
      <dgm:spPr/>
    </dgm:pt>
    <dgm:pt modelId="{3B4215D2-C773-408D-895F-0E243E31F817}" type="pres">
      <dgm:prSet presAssocID="{CA087DDA-7676-4CF2-A4F4-B0E116398BC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672D302C-DA7C-4B2F-ADFF-B171421205E2}" type="pres">
      <dgm:prSet presAssocID="{CA087DDA-7676-4CF2-A4F4-B0E116398BC7}" presName="spaceRect" presStyleCnt="0"/>
      <dgm:spPr/>
    </dgm:pt>
    <dgm:pt modelId="{35AB13BF-1953-4E38-B173-D0D8F529A7BB}" type="pres">
      <dgm:prSet presAssocID="{CA087DDA-7676-4CF2-A4F4-B0E116398BC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98ED319-D0BC-4D28-BBB8-20DCEBB63549}" type="presOf" srcId="{73C04BE6-7ED1-4806-9F7C-DBEC12AF7162}" destId="{2381541F-3F8E-4F69-9A0E-315E3C527E80}" srcOrd="0" destOrd="0" presId="urn:microsoft.com/office/officeart/2018/5/layout/IconCircleLabelList"/>
    <dgm:cxn modelId="{87BD5531-1A00-4FA0-9691-5C3101AB1B0D}" type="presOf" srcId="{CA087DDA-7676-4CF2-A4F4-B0E116398BC7}" destId="{35AB13BF-1953-4E38-B173-D0D8F529A7BB}" srcOrd="0" destOrd="0" presId="urn:microsoft.com/office/officeart/2018/5/layout/IconCircleLabelList"/>
    <dgm:cxn modelId="{0293994A-8702-483E-BA38-18B8E2CB697F}" srcId="{948721DF-8EA5-407C-97E6-BE616FF1DCBC}" destId="{73C04BE6-7ED1-4806-9F7C-DBEC12AF7162}" srcOrd="0" destOrd="0" parTransId="{762AE8C3-4189-4148-B374-9855BECB43CB}" sibTransId="{5AE41FA4-106E-4551-8AC8-F5B27D7B75EC}"/>
    <dgm:cxn modelId="{85F2B677-FF53-4814-A973-BB46DA715872}" type="presOf" srcId="{E3B45DA9-6423-4AFD-AC25-9A80CF551F1D}" destId="{9AA43EDB-1D4D-404F-866C-BE3702432D2D}" srcOrd="0" destOrd="0" presId="urn:microsoft.com/office/officeart/2018/5/layout/IconCircleLabelList"/>
    <dgm:cxn modelId="{BC641A8B-85DC-4AE6-8B67-B0DB29CA443B}" type="presOf" srcId="{624C5D69-BDAF-464E-B6E4-D69CB3C76A9A}" destId="{CDA8B255-8D0F-465A-888F-F87D571B78C3}" srcOrd="0" destOrd="0" presId="urn:microsoft.com/office/officeart/2018/5/layout/IconCircleLabelList"/>
    <dgm:cxn modelId="{AB52C29B-AF2E-450E-A9D5-459C2F7B0A38}" type="presOf" srcId="{948721DF-8EA5-407C-97E6-BE616FF1DCBC}" destId="{9BC73873-70B3-4340-9756-8D8A436571A5}" srcOrd="0" destOrd="0" presId="urn:microsoft.com/office/officeart/2018/5/layout/IconCircleLabelList"/>
    <dgm:cxn modelId="{AA9340BD-EA1F-4C4E-91E1-29B3A681E3D5}" srcId="{948721DF-8EA5-407C-97E6-BE616FF1DCBC}" destId="{E3B45DA9-6423-4AFD-AC25-9A80CF551F1D}" srcOrd="1" destOrd="0" parTransId="{770DEFBA-1A21-4592-BB16-4CE80B6680B5}" sibTransId="{458D016A-DC1D-4B8E-8470-44ABF16D8814}"/>
    <dgm:cxn modelId="{C56E8EC5-1F3D-4409-99E6-026E08FEF52F}" srcId="{948721DF-8EA5-407C-97E6-BE616FF1DCBC}" destId="{624C5D69-BDAF-464E-B6E4-D69CB3C76A9A}" srcOrd="2" destOrd="0" parTransId="{C56A6424-9BAA-4096-B35F-A6847D58ABF3}" sibTransId="{FFAE03F6-E996-4DE4-BF6C-59569582B7B9}"/>
    <dgm:cxn modelId="{CF7330EF-9100-4E0F-B834-2B4D44DD6674}" srcId="{948721DF-8EA5-407C-97E6-BE616FF1DCBC}" destId="{CA087DDA-7676-4CF2-A4F4-B0E116398BC7}" srcOrd="3" destOrd="0" parTransId="{8D3B29BC-FE5C-448D-8C0F-841D79122419}" sibTransId="{A732B9F2-30A4-4CF1-A333-012442683CE5}"/>
    <dgm:cxn modelId="{C44291B9-5915-4368-832D-4E7E3FB02D2C}" type="presParOf" srcId="{9BC73873-70B3-4340-9756-8D8A436571A5}" destId="{2A340586-787F-4D90-8CD7-F43810F26347}" srcOrd="0" destOrd="0" presId="urn:microsoft.com/office/officeart/2018/5/layout/IconCircleLabelList"/>
    <dgm:cxn modelId="{AF3E2E4A-EBC3-4965-A154-9DB551721B6E}" type="presParOf" srcId="{2A340586-787F-4D90-8CD7-F43810F26347}" destId="{24AD64BA-2F3C-42C1-A4F8-F784B5EBB5BD}" srcOrd="0" destOrd="0" presId="urn:microsoft.com/office/officeart/2018/5/layout/IconCircleLabelList"/>
    <dgm:cxn modelId="{BDF0A2D6-6C9D-4500-B30C-39F4E73DCAA1}" type="presParOf" srcId="{2A340586-787F-4D90-8CD7-F43810F26347}" destId="{DD8C49BE-F431-4E6A-B4AF-F7CD1A11CA0F}" srcOrd="1" destOrd="0" presId="urn:microsoft.com/office/officeart/2018/5/layout/IconCircleLabelList"/>
    <dgm:cxn modelId="{D7A81F05-3957-4E2F-A8A6-4D2A0EDD72C1}" type="presParOf" srcId="{2A340586-787F-4D90-8CD7-F43810F26347}" destId="{DB90260C-246E-464D-B3F8-3D083A5A0F9B}" srcOrd="2" destOrd="0" presId="urn:microsoft.com/office/officeart/2018/5/layout/IconCircleLabelList"/>
    <dgm:cxn modelId="{3E6335CE-DDE5-4603-AC5A-9536E77AE2C6}" type="presParOf" srcId="{2A340586-787F-4D90-8CD7-F43810F26347}" destId="{2381541F-3F8E-4F69-9A0E-315E3C527E80}" srcOrd="3" destOrd="0" presId="urn:microsoft.com/office/officeart/2018/5/layout/IconCircleLabelList"/>
    <dgm:cxn modelId="{1868DCC5-1092-4991-B661-9E4384CA3A24}" type="presParOf" srcId="{9BC73873-70B3-4340-9756-8D8A436571A5}" destId="{98AA7306-0C98-4E98-83E5-BA5C4D8CAC1D}" srcOrd="1" destOrd="0" presId="urn:microsoft.com/office/officeart/2018/5/layout/IconCircleLabelList"/>
    <dgm:cxn modelId="{87B6914E-389F-4D7C-B998-7F59B273357F}" type="presParOf" srcId="{9BC73873-70B3-4340-9756-8D8A436571A5}" destId="{A8D86B1E-2377-45BF-B760-4CA72BB82B62}" srcOrd="2" destOrd="0" presId="urn:microsoft.com/office/officeart/2018/5/layout/IconCircleLabelList"/>
    <dgm:cxn modelId="{2CB31D7C-97D0-4780-89CD-DFE4FD5FBE26}" type="presParOf" srcId="{A8D86B1E-2377-45BF-B760-4CA72BB82B62}" destId="{F5B04394-754B-4A40-953C-93CC38598224}" srcOrd="0" destOrd="0" presId="urn:microsoft.com/office/officeart/2018/5/layout/IconCircleLabelList"/>
    <dgm:cxn modelId="{07ABD2C7-0201-4338-8FBD-A2A86AA2F780}" type="presParOf" srcId="{A8D86B1E-2377-45BF-B760-4CA72BB82B62}" destId="{EE505FAE-8396-492D-80F3-F271C5E3E8DF}" srcOrd="1" destOrd="0" presId="urn:microsoft.com/office/officeart/2018/5/layout/IconCircleLabelList"/>
    <dgm:cxn modelId="{9902A882-8C6A-4D37-999E-4B9CCEAA478D}" type="presParOf" srcId="{A8D86B1E-2377-45BF-B760-4CA72BB82B62}" destId="{E9EC9901-0B71-4055-80E8-745AB93C6D82}" srcOrd="2" destOrd="0" presId="urn:microsoft.com/office/officeart/2018/5/layout/IconCircleLabelList"/>
    <dgm:cxn modelId="{79C6D86B-14F1-4A68-8423-2887FE9D0CE4}" type="presParOf" srcId="{A8D86B1E-2377-45BF-B760-4CA72BB82B62}" destId="{9AA43EDB-1D4D-404F-866C-BE3702432D2D}" srcOrd="3" destOrd="0" presId="urn:microsoft.com/office/officeart/2018/5/layout/IconCircleLabelList"/>
    <dgm:cxn modelId="{F2AB4F12-8ADD-4708-B024-D717DA3A1BFF}" type="presParOf" srcId="{9BC73873-70B3-4340-9756-8D8A436571A5}" destId="{A6C8FCE8-721B-4B56-A212-8C7DFAEE40F8}" srcOrd="3" destOrd="0" presId="urn:microsoft.com/office/officeart/2018/5/layout/IconCircleLabelList"/>
    <dgm:cxn modelId="{66B8C135-F2D4-47FF-A35C-ED1A6BBDDD60}" type="presParOf" srcId="{9BC73873-70B3-4340-9756-8D8A436571A5}" destId="{4F5F8986-1775-4300-B0D7-EE4175B0FD14}" srcOrd="4" destOrd="0" presId="urn:microsoft.com/office/officeart/2018/5/layout/IconCircleLabelList"/>
    <dgm:cxn modelId="{C1934283-472D-4BC3-B372-C66D41A25FE7}" type="presParOf" srcId="{4F5F8986-1775-4300-B0D7-EE4175B0FD14}" destId="{C17FC6B0-5ED6-4204-A74A-1B83EF7603A0}" srcOrd="0" destOrd="0" presId="urn:microsoft.com/office/officeart/2018/5/layout/IconCircleLabelList"/>
    <dgm:cxn modelId="{0636ED77-227B-4752-B817-6F8F5086DDB9}" type="presParOf" srcId="{4F5F8986-1775-4300-B0D7-EE4175B0FD14}" destId="{BA268476-D753-46BE-8978-485B2123464D}" srcOrd="1" destOrd="0" presId="urn:microsoft.com/office/officeart/2018/5/layout/IconCircleLabelList"/>
    <dgm:cxn modelId="{A8CA115D-2757-4D2E-A871-75CFA39C1AA2}" type="presParOf" srcId="{4F5F8986-1775-4300-B0D7-EE4175B0FD14}" destId="{222976FC-2B2F-4E13-85B5-546DD1171B0A}" srcOrd="2" destOrd="0" presId="urn:microsoft.com/office/officeart/2018/5/layout/IconCircleLabelList"/>
    <dgm:cxn modelId="{C5D56289-10AA-4E94-84A4-23664E7E1CCA}" type="presParOf" srcId="{4F5F8986-1775-4300-B0D7-EE4175B0FD14}" destId="{CDA8B255-8D0F-465A-888F-F87D571B78C3}" srcOrd="3" destOrd="0" presId="urn:microsoft.com/office/officeart/2018/5/layout/IconCircleLabelList"/>
    <dgm:cxn modelId="{19C65FA2-0980-45CB-B434-D72B2738939A}" type="presParOf" srcId="{9BC73873-70B3-4340-9756-8D8A436571A5}" destId="{C833D3B3-3B28-4BA1-9F45-E289279C65B8}" srcOrd="5" destOrd="0" presId="urn:microsoft.com/office/officeart/2018/5/layout/IconCircleLabelList"/>
    <dgm:cxn modelId="{5E8012FD-B978-44FB-83EE-354F42EA0636}" type="presParOf" srcId="{9BC73873-70B3-4340-9756-8D8A436571A5}" destId="{9D45D739-5A2F-4F33-A8B2-2CCA1E25A068}" srcOrd="6" destOrd="0" presId="urn:microsoft.com/office/officeart/2018/5/layout/IconCircleLabelList"/>
    <dgm:cxn modelId="{3CCCB6ED-7078-463E-856F-AE50B63188BF}" type="presParOf" srcId="{9D45D739-5A2F-4F33-A8B2-2CCA1E25A068}" destId="{0EA78244-8B63-4E15-BA53-D0422E921FDB}" srcOrd="0" destOrd="0" presId="urn:microsoft.com/office/officeart/2018/5/layout/IconCircleLabelList"/>
    <dgm:cxn modelId="{F60C1169-8D34-42F8-BCED-A13ACE5BAB52}" type="presParOf" srcId="{9D45D739-5A2F-4F33-A8B2-2CCA1E25A068}" destId="{3B4215D2-C773-408D-895F-0E243E31F817}" srcOrd="1" destOrd="0" presId="urn:microsoft.com/office/officeart/2018/5/layout/IconCircleLabelList"/>
    <dgm:cxn modelId="{D4CAEFEC-78D7-4E63-BDD2-DC7C9884FFC0}" type="presParOf" srcId="{9D45D739-5A2F-4F33-A8B2-2CCA1E25A068}" destId="{672D302C-DA7C-4B2F-ADFF-B171421205E2}" srcOrd="2" destOrd="0" presId="urn:microsoft.com/office/officeart/2018/5/layout/IconCircleLabelList"/>
    <dgm:cxn modelId="{68737E5C-C8E0-4553-9DB7-089C8CD254CA}" type="presParOf" srcId="{9D45D739-5A2F-4F33-A8B2-2CCA1E25A068}" destId="{35AB13BF-1953-4E38-B173-D0D8F529A7B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27D039-1C25-4E90-A7EB-921C5BEB94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8D41964-31B3-41C1-BFFD-6B09CC25217C}">
      <dgm:prSet/>
      <dgm:spPr/>
      <dgm:t>
        <a:bodyPr/>
        <a:lstStyle/>
        <a:p>
          <a:r>
            <a:rPr lang="en-US"/>
            <a:t>Website Creation – build professional, affordable websites for companies.</a:t>
          </a:r>
        </a:p>
      </dgm:t>
    </dgm:pt>
    <dgm:pt modelId="{1C82D8BE-3B03-4074-B5BC-630B4C705D97}" type="parTrans" cxnId="{A05F3A56-F667-4EE0-A77E-994E164E3EDB}">
      <dgm:prSet/>
      <dgm:spPr/>
      <dgm:t>
        <a:bodyPr/>
        <a:lstStyle/>
        <a:p>
          <a:endParaRPr lang="en-US"/>
        </a:p>
      </dgm:t>
    </dgm:pt>
    <dgm:pt modelId="{2F306C61-0642-4C69-8027-34F62D899728}" type="sibTrans" cxnId="{A05F3A56-F667-4EE0-A77E-994E164E3EDB}">
      <dgm:prSet/>
      <dgm:spPr/>
      <dgm:t>
        <a:bodyPr/>
        <a:lstStyle/>
        <a:p>
          <a:endParaRPr lang="en-US"/>
        </a:p>
      </dgm:t>
    </dgm:pt>
    <dgm:pt modelId="{93105FAA-29A5-49C9-A4D0-669473FCC931}">
      <dgm:prSet/>
      <dgm:spPr/>
      <dgm:t>
        <a:bodyPr/>
        <a:lstStyle/>
        <a:p>
          <a:r>
            <a:rPr lang="en-US"/>
            <a:t>Internship Placement – match companies with suitable interns.</a:t>
          </a:r>
        </a:p>
      </dgm:t>
    </dgm:pt>
    <dgm:pt modelId="{A7A2B4A3-AD61-493C-B76D-3C6B263DF057}" type="parTrans" cxnId="{D4F1E68E-5BB9-4CB8-AD38-7ED5F1960DAF}">
      <dgm:prSet/>
      <dgm:spPr/>
      <dgm:t>
        <a:bodyPr/>
        <a:lstStyle/>
        <a:p>
          <a:endParaRPr lang="en-US"/>
        </a:p>
      </dgm:t>
    </dgm:pt>
    <dgm:pt modelId="{94B12F1D-E427-49CE-ACDB-CB1A29093F9A}" type="sibTrans" cxnId="{D4F1E68E-5BB9-4CB8-AD38-7ED5F1960DAF}">
      <dgm:prSet/>
      <dgm:spPr/>
      <dgm:t>
        <a:bodyPr/>
        <a:lstStyle/>
        <a:p>
          <a:endParaRPr lang="en-US"/>
        </a:p>
      </dgm:t>
    </dgm:pt>
    <dgm:pt modelId="{3D4F1611-06DC-4C96-B80C-034FD7D1ED7A}">
      <dgm:prSet/>
      <dgm:spPr/>
      <dgm:t>
        <a:bodyPr/>
        <a:lstStyle/>
        <a:p>
          <a:r>
            <a:rPr lang="en-US"/>
            <a:t>Visionary Collaboration (Social Projects) – support social initiatives, leverage Google Non-Profit.</a:t>
          </a:r>
        </a:p>
      </dgm:t>
    </dgm:pt>
    <dgm:pt modelId="{BF27B3FE-453B-4E5C-94E6-867E3F47BE63}" type="parTrans" cxnId="{4739BB77-DDB6-43D5-9484-46ABB95CD618}">
      <dgm:prSet/>
      <dgm:spPr/>
      <dgm:t>
        <a:bodyPr/>
        <a:lstStyle/>
        <a:p>
          <a:endParaRPr lang="en-US"/>
        </a:p>
      </dgm:t>
    </dgm:pt>
    <dgm:pt modelId="{562A4D0E-2E47-4E75-B819-11E1342650E6}" type="sibTrans" cxnId="{4739BB77-DDB6-43D5-9484-46ABB95CD618}">
      <dgm:prSet/>
      <dgm:spPr/>
      <dgm:t>
        <a:bodyPr/>
        <a:lstStyle/>
        <a:p>
          <a:endParaRPr lang="en-US"/>
        </a:p>
      </dgm:t>
    </dgm:pt>
    <dgm:pt modelId="{005DAB11-7803-49B0-A76F-29BD48BC9CD1}" type="pres">
      <dgm:prSet presAssocID="{1A27D039-1C25-4E90-A7EB-921C5BEB941C}" presName="root" presStyleCnt="0">
        <dgm:presLayoutVars>
          <dgm:dir/>
          <dgm:resizeHandles val="exact"/>
        </dgm:presLayoutVars>
      </dgm:prSet>
      <dgm:spPr/>
    </dgm:pt>
    <dgm:pt modelId="{A2EED93F-C2C5-4D00-9E2F-9B9B96C1328F}" type="pres">
      <dgm:prSet presAssocID="{C8D41964-31B3-41C1-BFFD-6B09CC25217C}" presName="compNode" presStyleCnt="0"/>
      <dgm:spPr/>
    </dgm:pt>
    <dgm:pt modelId="{431C003C-EE5B-44FF-BB00-3D89224BBB66}" type="pres">
      <dgm:prSet presAssocID="{C8D41964-31B3-41C1-BFFD-6B09CC25217C}" presName="bgRect" presStyleLbl="bgShp" presStyleIdx="0" presStyleCnt="3"/>
      <dgm:spPr/>
    </dgm:pt>
    <dgm:pt modelId="{2CDE9DE8-24E4-41A5-948A-EABB7E66B55D}" type="pres">
      <dgm:prSet presAssocID="{C8D41964-31B3-41C1-BFFD-6B09CC2521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51C9848-798C-4C3E-BAA5-B78E67771F4C}" type="pres">
      <dgm:prSet presAssocID="{C8D41964-31B3-41C1-BFFD-6B09CC25217C}" presName="spaceRect" presStyleCnt="0"/>
      <dgm:spPr/>
    </dgm:pt>
    <dgm:pt modelId="{3A96C655-C1C9-4F23-80B2-DF7AB3A853D0}" type="pres">
      <dgm:prSet presAssocID="{C8D41964-31B3-41C1-BFFD-6B09CC25217C}" presName="parTx" presStyleLbl="revTx" presStyleIdx="0" presStyleCnt="3">
        <dgm:presLayoutVars>
          <dgm:chMax val="0"/>
          <dgm:chPref val="0"/>
        </dgm:presLayoutVars>
      </dgm:prSet>
      <dgm:spPr/>
    </dgm:pt>
    <dgm:pt modelId="{E5B7C44B-E280-4DA0-877D-BCDF75EA818E}" type="pres">
      <dgm:prSet presAssocID="{2F306C61-0642-4C69-8027-34F62D899728}" presName="sibTrans" presStyleCnt="0"/>
      <dgm:spPr/>
    </dgm:pt>
    <dgm:pt modelId="{E8F42E39-D8C3-4465-95B6-2562399F3568}" type="pres">
      <dgm:prSet presAssocID="{93105FAA-29A5-49C9-A4D0-669473FCC931}" presName="compNode" presStyleCnt="0"/>
      <dgm:spPr/>
    </dgm:pt>
    <dgm:pt modelId="{E71DCA8E-323C-4C05-9159-E89E2FA051F7}" type="pres">
      <dgm:prSet presAssocID="{93105FAA-29A5-49C9-A4D0-669473FCC931}" presName="bgRect" presStyleLbl="bgShp" presStyleIdx="1" presStyleCnt="3"/>
      <dgm:spPr/>
    </dgm:pt>
    <dgm:pt modelId="{3364B8D4-E2EB-4D11-BAA8-26A7F9C6F9ED}" type="pres">
      <dgm:prSet presAssocID="{93105FAA-29A5-49C9-A4D0-669473FCC93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2ACBAD34-5293-4CFA-8EB1-F6C5979CACB6}" type="pres">
      <dgm:prSet presAssocID="{93105FAA-29A5-49C9-A4D0-669473FCC931}" presName="spaceRect" presStyleCnt="0"/>
      <dgm:spPr/>
    </dgm:pt>
    <dgm:pt modelId="{C2129C3C-7328-4884-8792-218A3792D37D}" type="pres">
      <dgm:prSet presAssocID="{93105FAA-29A5-49C9-A4D0-669473FCC931}" presName="parTx" presStyleLbl="revTx" presStyleIdx="1" presStyleCnt="3">
        <dgm:presLayoutVars>
          <dgm:chMax val="0"/>
          <dgm:chPref val="0"/>
        </dgm:presLayoutVars>
      </dgm:prSet>
      <dgm:spPr/>
    </dgm:pt>
    <dgm:pt modelId="{228DC001-D664-4F6C-A457-45416B3F55C9}" type="pres">
      <dgm:prSet presAssocID="{94B12F1D-E427-49CE-ACDB-CB1A29093F9A}" presName="sibTrans" presStyleCnt="0"/>
      <dgm:spPr/>
    </dgm:pt>
    <dgm:pt modelId="{4B16BBAB-128C-4273-BC76-D6427E5F614F}" type="pres">
      <dgm:prSet presAssocID="{3D4F1611-06DC-4C96-B80C-034FD7D1ED7A}" presName="compNode" presStyleCnt="0"/>
      <dgm:spPr/>
    </dgm:pt>
    <dgm:pt modelId="{1A639CC6-8B04-4BB9-88CE-5B5C73A105BB}" type="pres">
      <dgm:prSet presAssocID="{3D4F1611-06DC-4C96-B80C-034FD7D1ED7A}" presName="bgRect" presStyleLbl="bgShp" presStyleIdx="2" presStyleCnt="3"/>
      <dgm:spPr/>
    </dgm:pt>
    <dgm:pt modelId="{03A7DA88-7751-4DB1-B65B-5E032E163071}" type="pres">
      <dgm:prSet presAssocID="{3D4F1611-06DC-4C96-B80C-034FD7D1ED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et"/>
        </a:ext>
      </dgm:extLst>
    </dgm:pt>
    <dgm:pt modelId="{FE7D6E2E-9121-452E-9FB8-84841F817287}" type="pres">
      <dgm:prSet presAssocID="{3D4F1611-06DC-4C96-B80C-034FD7D1ED7A}" presName="spaceRect" presStyleCnt="0"/>
      <dgm:spPr/>
    </dgm:pt>
    <dgm:pt modelId="{361C17DE-1A19-4CBD-B89E-8CDB50931297}" type="pres">
      <dgm:prSet presAssocID="{3D4F1611-06DC-4C96-B80C-034FD7D1ED7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DE48B2F-59D3-4564-BB22-236E47DA4567}" type="presOf" srcId="{93105FAA-29A5-49C9-A4D0-669473FCC931}" destId="{C2129C3C-7328-4884-8792-218A3792D37D}" srcOrd="0" destOrd="0" presId="urn:microsoft.com/office/officeart/2018/2/layout/IconVerticalSolidList"/>
    <dgm:cxn modelId="{F25FE463-7175-4560-85F7-E47488904C5C}" type="presOf" srcId="{C8D41964-31B3-41C1-BFFD-6B09CC25217C}" destId="{3A96C655-C1C9-4F23-80B2-DF7AB3A853D0}" srcOrd="0" destOrd="0" presId="urn:microsoft.com/office/officeart/2018/2/layout/IconVerticalSolidList"/>
    <dgm:cxn modelId="{A05F3A56-F667-4EE0-A77E-994E164E3EDB}" srcId="{1A27D039-1C25-4E90-A7EB-921C5BEB941C}" destId="{C8D41964-31B3-41C1-BFFD-6B09CC25217C}" srcOrd="0" destOrd="0" parTransId="{1C82D8BE-3B03-4074-B5BC-630B4C705D97}" sibTransId="{2F306C61-0642-4C69-8027-34F62D899728}"/>
    <dgm:cxn modelId="{4739BB77-DDB6-43D5-9484-46ABB95CD618}" srcId="{1A27D039-1C25-4E90-A7EB-921C5BEB941C}" destId="{3D4F1611-06DC-4C96-B80C-034FD7D1ED7A}" srcOrd="2" destOrd="0" parTransId="{BF27B3FE-453B-4E5C-94E6-867E3F47BE63}" sibTransId="{562A4D0E-2E47-4E75-B819-11E1342650E6}"/>
    <dgm:cxn modelId="{D4F1E68E-5BB9-4CB8-AD38-7ED5F1960DAF}" srcId="{1A27D039-1C25-4E90-A7EB-921C5BEB941C}" destId="{93105FAA-29A5-49C9-A4D0-669473FCC931}" srcOrd="1" destOrd="0" parTransId="{A7A2B4A3-AD61-493C-B76D-3C6B263DF057}" sibTransId="{94B12F1D-E427-49CE-ACDB-CB1A29093F9A}"/>
    <dgm:cxn modelId="{112326B0-A954-488B-9A12-53DCC96C34C6}" type="presOf" srcId="{3D4F1611-06DC-4C96-B80C-034FD7D1ED7A}" destId="{361C17DE-1A19-4CBD-B89E-8CDB50931297}" srcOrd="0" destOrd="0" presId="urn:microsoft.com/office/officeart/2018/2/layout/IconVerticalSolidList"/>
    <dgm:cxn modelId="{96E156DB-645F-4B4C-8066-8C6D4C9D9873}" type="presOf" srcId="{1A27D039-1C25-4E90-A7EB-921C5BEB941C}" destId="{005DAB11-7803-49B0-A76F-29BD48BC9CD1}" srcOrd="0" destOrd="0" presId="urn:microsoft.com/office/officeart/2018/2/layout/IconVerticalSolidList"/>
    <dgm:cxn modelId="{850B6606-6356-4A94-ADBE-F954F2DBB7B5}" type="presParOf" srcId="{005DAB11-7803-49B0-A76F-29BD48BC9CD1}" destId="{A2EED93F-C2C5-4D00-9E2F-9B9B96C1328F}" srcOrd="0" destOrd="0" presId="urn:microsoft.com/office/officeart/2018/2/layout/IconVerticalSolidList"/>
    <dgm:cxn modelId="{EAF176E0-D6DC-4DAB-A742-B925AB8CE165}" type="presParOf" srcId="{A2EED93F-C2C5-4D00-9E2F-9B9B96C1328F}" destId="{431C003C-EE5B-44FF-BB00-3D89224BBB66}" srcOrd="0" destOrd="0" presId="urn:microsoft.com/office/officeart/2018/2/layout/IconVerticalSolidList"/>
    <dgm:cxn modelId="{008E59ED-1009-4687-8F8E-982A1693529D}" type="presParOf" srcId="{A2EED93F-C2C5-4D00-9E2F-9B9B96C1328F}" destId="{2CDE9DE8-24E4-41A5-948A-EABB7E66B55D}" srcOrd="1" destOrd="0" presId="urn:microsoft.com/office/officeart/2018/2/layout/IconVerticalSolidList"/>
    <dgm:cxn modelId="{F35D5DDC-9D4D-4609-A9EA-690920524B19}" type="presParOf" srcId="{A2EED93F-C2C5-4D00-9E2F-9B9B96C1328F}" destId="{F51C9848-798C-4C3E-BAA5-B78E67771F4C}" srcOrd="2" destOrd="0" presId="urn:microsoft.com/office/officeart/2018/2/layout/IconVerticalSolidList"/>
    <dgm:cxn modelId="{1C38C130-3668-4FDE-AAE3-E2C359AECE23}" type="presParOf" srcId="{A2EED93F-C2C5-4D00-9E2F-9B9B96C1328F}" destId="{3A96C655-C1C9-4F23-80B2-DF7AB3A853D0}" srcOrd="3" destOrd="0" presId="urn:microsoft.com/office/officeart/2018/2/layout/IconVerticalSolidList"/>
    <dgm:cxn modelId="{5282607A-B314-40A9-A133-4D0648BC449B}" type="presParOf" srcId="{005DAB11-7803-49B0-A76F-29BD48BC9CD1}" destId="{E5B7C44B-E280-4DA0-877D-BCDF75EA818E}" srcOrd="1" destOrd="0" presId="urn:microsoft.com/office/officeart/2018/2/layout/IconVerticalSolidList"/>
    <dgm:cxn modelId="{635BDD58-8CD6-480E-A7DB-68FB019E5B38}" type="presParOf" srcId="{005DAB11-7803-49B0-A76F-29BD48BC9CD1}" destId="{E8F42E39-D8C3-4465-95B6-2562399F3568}" srcOrd="2" destOrd="0" presId="urn:microsoft.com/office/officeart/2018/2/layout/IconVerticalSolidList"/>
    <dgm:cxn modelId="{25BB4391-EC26-41AC-B32C-7B35DFA13200}" type="presParOf" srcId="{E8F42E39-D8C3-4465-95B6-2562399F3568}" destId="{E71DCA8E-323C-4C05-9159-E89E2FA051F7}" srcOrd="0" destOrd="0" presId="urn:microsoft.com/office/officeart/2018/2/layout/IconVerticalSolidList"/>
    <dgm:cxn modelId="{BEEB2B80-EB67-4CA7-A602-AF0EBA541C64}" type="presParOf" srcId="{E8F42E39-D8C3-4465-95B6-2562399F3568}" destId="{3364B8D4-E2EB-4D11-BAA8-26A7F9C6F9ED}" srcOrd="1" destOrd="0" presId="urn:microsoft.com/office/officeart/2018/2/layout/IconVerticalSolidList"/>
    <dgm:cxn modelId="{1BB611D0-AFFB-47E9-8AF7-FC3AA5D319D3}" type="presParOf" srcId="{E8F42E39-D8C3-4465-95B6-2562399F3568}" destId="{2ACBAD34-5293-4CFA-8EB1-F6C5979CACB6}" srcOrd="2" destOrd="0" presId="urn:microsoft.com/office/officeart/2018/2/layout/IconVerticalSolidList"/>
    <dgm:cxn modelId="{9456E775-13A0-4752-BE54-27F161B78269}" type="presParOf" srcId="{E8F42E39-D8C3-4465-95B6-2562399F3568}" destId="{C2129C3C-7328-4884-8792-218A3792D37D}" srcOrd="3" destOrd="0" presId="urn:microsoft.com/office/officeart/2018/2/layout/IconVerticalSolidList"/>
    <dgm:cxn modelId="{CE83D601-8DF7-48D6-B180-9B694CB3659A}" type="presParOf" srcId="{005DAB11-7803-49B0-A76F-29BD48BC9CD1}" destId="{228DC001-D664-4F6C-A457-45416B3F55C9}" srcOrd="3" destOrd="0" presId="urn:microsoft.com/office/officeart/2018/2/layout/IconVerticalSolidList"/>
    <dgm:cxn modelId="{270CCF9C-8650-46E7-BFA0-ECB4E24E14F8}" type="presParOf" srcId="{005DAB11-7803-49B0-A76F-29BD48BC9CD1}" destId="{4B16BBAB-128C-4273-BC76-D6427E5F614F}" srcOrd="4" destOrd="0" presId="urn:microsoft.com/office/officeart/2018/2/layout/IconVerticalSolidList"/>
    <dgm:cxn modelId="{1DF8F67A-3B6F-4FC7-AED4-0AF159EC8AFD}" type="presParOf" srcId="{4B16BBAB-128C-4273-BC76-D6427E5F614F}" destId="{1A639CC6-8B04-4BB9-88CE-5B5C73A105BB}" srcOrd="0" destOrd="0" presId="urn:microsoft.com/office/officeart/2018/2/layout/IconVerticalSolidList"/>
    <dgm:cxn modelId="{19042B07-385A-412B-9EB3-299B53A5350C}" type="presParOf" srcId="{4B16BBAB-128C-4273-BC76-D6427E5F614F}" destId="{03A7DA88-7751-4DB1-B65B-5E032E163071}" srcOrd="1" destOrd="0" presId="urn:microsoft.com/office/officeart/2018/2/layout/IconVerticalSolidList"/>
    <dgm:cxn modelId="{40D70527-8915-4ECA-8B9C-67A6FEE02844}" type="presParOf" srcId="{4B16BBAB-128C-4273-BC76-D6427E5F614F}" destId="{FE7D6E2E-9121-452E-9FB8-84841F817287}" srcOrd="2" destOrd="0" presId="urn:microsoft.com/office/officeart/2018/2/layout/IconVerticalSolidList"/>
    <dgm:cxn modelId="{2A6224EE-6242-401E-B486-EB66A9D521B3}" type="presParOf" srcId="{4B16BBAB-128C-4273-BC76-D6427E5F614F}" destId="{361C17DE-1A19-4CBD-B89E-8CDB5093129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4E36BF-A5E3-4FD6-97DE-D05551B3EC0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D7BA8A0-4975-4FE7-906E-F7D2AC5BB459}">
      <dgm:prSet/>
      <dgm:spPr/>
      <dgm:t>
        <a:bodyPr/>
        <a:lstStyle/>
        <a:p>
          <a:r>
            <a:rPr lang="en-US"/>
            <a:t>For Companies: Visibility, access to talented interns, social prestige.</a:t>
          </a:r>
        </a:p>
      </dgm:t>
    </dgm:pt>
    <dgm:pt modelId="{7AEBE639-A410-455C-9562-420AC2954610}" type="parTrans" cxnId="{61E78835-B394-40E5-92FB-4D9A9C12B8A8}">
      <dgm:prSet/>
      <dgm:spPr/>
      <dgm:t>
        <a:bodyPr/>
        <a:lstStyle/>
        <a:p>
          <a:endParaRPr lang="en-US"/>
        </a:p>
      </dgm:t>
    </dgm:pt>
    <dgm:pt modelId="{E43B16B9-A646-4464-83FD-E9A5E26D3201}" type="sibTrans" cxnId="{61E78835-B394-40E5-92FB-4D9A9C12B8A8}">
      <dgm:prSet/>
      <dgm:spPr/>
      <dgm:t>
        <a:bodyPr/>
        <a:lstStyle/>
        <a:p>
          <a:endParaRPr lang="en-US"/>
        </a:p>
      </dgm:t>
    </dgm:pt>
    <dgm:pt modelId="{D8032218-6942-493A-A0F4-50234CC2BD5D}">
      <dgm:prSet/>
      <dgm:spPr/>
      <dgm:t>
        <a:bodyPr/>
        <a:lstStyle/>
        <a:p>
          <a:r>
            <a:rPr lang="en-US"/>
            <a:t>For Interns: Real-world experience, project-based learning.</a:t>
          </a:r>
        </a:p>
      </dgm:t>
    </dgm:pt>
    <dgm:pt modelId="{D8F34A90-78A1-44DF-8124-C66E994226F8}" type="parTrans" cxnId="{731BE086-26EE-4424-8B6D-507701CE14C3}">
      <dgm:prSet/>
      <dgm:spPr/>
      <dgm:t>
        <a:bodyPr/>
        <a:lstStyle/>
        <a:p>
          <a:endParaRPr lang="en-US"/>
        </a:p>
      </dgm:t>
    </dgm:pt>
    <dgm:pt modelId="{C9467805-B4B5-4A65-9DB5-94CDF2954D22}" type="sibTrans" cxnId="{731BE086-26EE-4424-8B6D-507701CE14C3}">
      <dgm:prSet/>
      <dgm:spPr/>
      <dgm:t>
        <a:bodyPr/>
        <a:lstStyle/>
        <a:p>
          <a:endParaRPr lang="en-US"/>
        </a:p>
      </dgm:t>
    </dgm:pt>
    <dgm:pt modelId="{B9B9B1E4-B082-48BC-ADAD-8A886A9EDBA5}">
      <dgm:prSet/>
      <dgm:spPr/>
      <dgm:t>
        <a:bodyPr/>
        <a:lstStyle/>
        <a:p>
          <a:r>
            <a:rPr lang="en-US"/>
            <a:t>For Extramus: Wider business network, sustainable model.</a:t>
          </a:r>
        </a:p>
      </dgm:t>
    </dgm:pt>
    <dgm:pt modelId="{25A77C47-4462-4804-BD86-7EEC928605AB}" type="parTrans" cxnId="{D4FBFD60-537C-46BB-846A-E67B80AC0AB4}">
      <dgm:prSet/>
      <dgm:spPr/>
      <dgm:t>
        <a:bodyPr/>
        <a:lstStyle/>
        <a:p>
          <a:endParaRPr lang="en-US"/>
        </a:p>
      </dgm:t>
    </dgm:pt>
    <dgm:pt modelId="{0BE7BFE5-66C9-4800-B80C-8F35CB3F1A65}" type="sibTrans" cxnId="{D4FBFD60-537C-46BB-846A-E67B80AC0AB4}">
      <dgm:prSet/>
      <dgm:spPr/>
      <dgm:t>
        <a:bodyPr/>
        <a:lstStyle/>
        <a:p>
          <a:endParaRPr lang="en-US"/>
        </a:p>
      </dgm:t>
    </dgm:pt>
    <dgm:pt modelId="{12E7C642-F1F1-4C23-86FA-A1F617318A63}" type="pres">
      <dgm:prSet presAssocID="{AE4E36BF-A5E3-4FD6-97DE-D05551B3EC0D}" presName="root" presStyleCnt="0">
        <dgm:presLayoutVars>
          <dgm:dir/>
          <dgm:resizeHandles val="exact"/>
        </dgm:presLayoutVars>
      </dgm:prSet>
      <dgm:spPr/>
    </dgm:pt>
    <dgm:pt modelId="{1F94C6A5-6A69-4F8E-B139-3EA43F1A029F}" type="pres">
      <dgm:prSet presAssocID="{CD7BA8A0-4975-4FE7-906E-F7D2AC5BB459}" presName="compNode" presStyleCnt="0"/>
      <dgm:spPr/>
    </dgm:pt>
    <dgm:pt modelId="{469061C3-C69E-4B60-AA8E-840037339142}" type="pres">
      <dgm:prSet presAssocID="{CD7BA8A0-4975-4FE7-906E-F7D2AC5BB459}" presName="bgRect" presStyleLbl="bgShp" presStyleIdx="0" presStyleCnt="3"/>
      <dgm:spPr/>
    </dgm:pt>
    <dgm:pt modelId="{D4B60D40-BDB3-4640-9069-41158DB6048B}" type="pres">
      <dgm:prSet presAssocID="{CD7BA8A0-4975-4FE7-906E-F7D2AC5BB4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s"/>
        </a:ext>
      </dgm:extLst>
    </dgm:pt>
    <dgm:pt modelId="{0609808F-0AC0-4D8F-9560-CE0C83B8D77E}" type="pres">
      <dgm:prSet presAssocID="{CD7BA8A0-4975-4FE7-906E-F7D2AC5BB459}" presName="spaceRect" presStyleCnt="0"/>
      <dgm:spPr/>
    </dgm:pt>
    <dgm:pt modelId="{46470751-1947-45B1-A53E-77B6A4721663}" type="pres">
      <dgm:prSet presAssocID="{CD7BA8A0-4975-4FE7-906E-F7D2AC5BB459}" presName="parTx" presStyleLbl="revTx" presStyleIdx="0" presStyleCnt="3">
        <dgm:presLayoutVars>
          <dgm:chMax val="0"/>
          <dgm:chPref val="0"/>
        </dgm:presLayoutVars>
      </dgm:prSet>
      <dgm:spPr/>
    </dgm:pt>
    <dgm:pt modelId="{CE43FDC0-F922-4FB3-BDD9-40CB9D4264F3}" type="pres">
      <dgm:prSet presAssocID="{E43B16B9-A646-4464-83FD-E9A5E26D3201}" presName="sibTrans" presStyleCnt="0"/>
      <dgm:spPr/>
    </dgm:pt>
    <dgm:pt modelId="{911779E3-D391-4B17-85FE-C6BAD8C3E007}" type="pres">
      <dgm:prSet presAssocID="{D8032218-6942-493A-A0F4-50234CC2BD5D}" presName="compNode" presStyleCnt="0"/>
      <dgm:spPr/>
    </dgm:pt>
    <dgm:pt modelId="{9F797916-853D-4E03-B6E5-0FB8680B66F9}" type="pres">
      <dgm:prSet presAssocID="{D8032218-6942-493A-A0F4-50234CC2BD5D}" presName="bgRect" presStyleLbl="bgShp" presStyleIdx="1" presStyleCnt="3"/>
      <dgm:spPr/>
    </dgm:pt>
    <dgm:pt modelId="{4A8D803B-A45E-48FE-AAFF-BF58D4662DBD}" type="pres">
      <dgm:prSet presAssocID="{D8032218-6942-493A-A0F4-50234CC2BD5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35299E5E-DA9B-430F-A85A-FA8A31B87787}" type="pres">
      <dgm:prSet presAssocID="{D8032218-6942-493A-A0F4-50234CC2BD5D}" presName="spaceRect" presStyleCnt="0"/>
      <dgm:spPr/>
    </dgm:pt>
    <dgm:pt modelId="{4A07249A-4999-4A94-9172-A09E648C8EF3}" type="pres">
      <dgm:prSet presAssocID="{D8032218-6942-493A-A0F4-50234CC2BD5D}" presName="parTx" presStyleLbl="revTx" presStyleIdx="1" presStyleCnt="3">
        <dgm:presLayoutVars>
          <dgm:chMax val="0"/>
          <dgm:chPref val="0"/>
        </dgm:presLayoutVars>
      </dgm:prSet>
      <dgm:spPr/>
    </dgm:pt>
    <dgm:pt modelId="{086140C7-AB11-4A80-9882-5A425DB9FC6C}" type="pres">
      <dgm:prSet presAssocID="{C9467805-B4B5-4A65-9DB5-94CDF2954D22}" presName="sibTrans" presStyleCnt="0"/>
      <dgm:spPr/>
    </dgm:pt>
    <dgm:pt modelId="{5D8E1E9A-2244-4898-9B08-4173DF64C74B}" type="pres">
      <dgm:prSet presAssocID="{B9B9B1E4-B082-48BC-ADAD-8A886A9EDBA5}" presName="compNode" presStyleCnt="0"/>
      <dgm:spPr/>
    </dgm:pt>
    <dgm:pt modelId="{9DBDBF53-4068-4488-90BE-6BCDCC1F2043}" type="pres">
      <dgm:prSet presAssocID="{B9B9B1E4-B082-48BC-ADAD-8A886A9EDBA5}" presName="bgRect" presStyleLbl="bgShp" presStyleIdx="2" presStyleCnt="3"/>
      <dgm:spPr/>
    </dgm:pt>
    <dgm:pt modelId="{CAF96568-3932-49C1-9D8B-49CEB4FA8E45}" type="pres">
      <dgm:prSet presAssocID="{B9B9B1E4-B082-48BC-ADAD-8A886A9EDBA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014BD4F9-F17E-4620-A933-EE6C14A52F80}" type="pres">
      <dgm:prSet presAssocID="{B9B9B1E4-B082-48BC-ADAD-8A886A9EDBA5}" presName="spaceRect" presStyleCnt="0"/>
      <dgm:spPr/>
    </dgm:pt>
    <dgm:pt modelId="{3A65681E-6B5E-43DC-893D-26837B87243A}" type="pres">
      <dgm:prSet presAssocID="{B9B9B1E4-B082-48BC-ADAD-8A886A9EDBA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0E92618-3C65-47E1-A805-065A38F8ACF1}" type="presOf" srcId="{B9B9B1E4-B082-48BC-ADAD-8A886A9EDBA5}" destId="{3A65681E-6B5E-43DC-893D-26837B87243A}" srcOrd="0" destOrd="0" presId="urn:microsoft.com/office/officeart/2018/2/layout/IconVerticalSolidList"/>
    <dgm:cxn modelId="{61E78835-B394-40E5-92FB-4D9A9C12B8A8}" srcId="{AE4E36BF-A5E3-4FD6-97DE-D05551B3EC0D}" destId="{CD7BA8A0-4975-4FE7-906E-F7D2AC5BB459}" srcOrd="0" destOrd="0" parTransId="{7AEBE639-A410-455C-9562-420AC2954610}" sibTransId="{E43B16B9-A646-4464-83FD-E9A5E26D3201}"/>
    <dgm:cxn modelId="{D4FBFD60-537C-46BB-846A-E67B80AC0AB4}" srcId="{AE4E36BF-A5E3-4FD6-97DE-D05551B3EC0D}" destId="{B9B9B1E4-B082-48BC-ADAD-8A886A9EDBA5}" srcOrd="2" destOrd="0" parTransId="{25A77C47-4462-4804-BD86-7EEC928605AB}" sibTransId="{0BE7BFE5-66C9-4800-B80C-8F35CB3F1A65}"/>
    <dgm:cxn modelId="{731BE086-26EE-4424-8B6D-507701CE14C3}" srcId="{AE4E36BF-A5E3-4FD6-97DE-D05551B3EC0D}" destId="{D8032218-6942-493A-A0F4-50234CC2BD5D}" srcOrd="1" destOrd="0" parTransId="{D8F34A90-78A1-44DF-8124-C66E994226F8}" sibTransId="{C9467805-B4B5-4A65-9DB5-94CDF2954D22}"/>
    <dgm:cxn modelId="{C65BD0A2-AC94-4B34-87FB-1E5066D88494}" type="presOf" srcId="{AE4E36BF-A5E3-4FD6-97DE-D05551B3EC0D}" destId="{12E7C642-F1F1-4C23-86FA-A1F617318A63}" srcOrd="0" destOrd="0" presId="urn:microsoft.com/office/officeart/2018/2/layout/IconVerticalSolidList"/>
    <dgm:cxn modelId="{22949EA9-435D-4A9A-8BA1-4B88CA66B5EB}" type="presOf" srcId="{CD7BA8A0-4975-4FE7-906E-F7D2AC5BB459}" destId="{46470751-1947-45B1-A53E-77B6A4721663}" srcOrd="0" destOrd="0" presId="urn:microsoft.com/office/officeart/2018/2/layout/IconVerticalSolidList"/>
    <dgm:cxn modelId="{2B3D23B8-451A-41F1-9E66-589DBB9FF866}" type="presOf" srcId="{D8032218-6942-493A-A0F4-50234CC2BD5D}" destId="{4A07249A-4999-4A94-9172-A09E648C8EF3}" srcOrd="0" destOrd="0" presId="urn:microsoft.com/office/officeart/2018/2/layout/IconVerticalSolidList"/>
    <dgm:cxn modelId="{26F2D563-5FAB-4B6E-8307-2CDE85CB2096}" type="presParOf" srcId="{12E7C642-F1F1-4C23-86FA-A1F617318A63}" destId="{1F94C6A5-6A69-4F8E-B139-3EA43F1A029F}" srcOrd="0" destOrd="0" presId="urn:microsoft.com/office/officeart/2018/2/layout/IconVerticalSolidList"/>
    <dgm:cxn modelId="{D67C35AB-1DDC-4304-83D3-10BCD2008886}" type="presParOf" srcId="{1F94C6A5-6A69-4F8E-B139-3EA43F1A029F}" destId="{469061C3-C69E-4B60-AA8E-840037339142}" srcOrd="0" destOrd="0" presId="urn:microsoft.com/office/officeart/2018/2/layout/IconVerticalSolidList"/>
    <dgm:cxn modelId="{4B4031F4-55B6-44BA-B344-AF0D27763B55}" type="presParOf" srcId="{1F94C6A5-6A69-4F8E-B139-3EA43F1A029F}" destId="{D4B60D40-BDB3-4640-9069-41158DB6048B}" srcOrd="1" destOrd="0" presId="urn:microsoft.com/office/officeart/2018/2/layout/IconVerticalSolidList"/>
    <dgm:cxn modelId="{2B8C0EDD-8B80-4B35-BAAE-C82569209D5A}" type="presParOf" srcId="{1F94C6A5-6A69-4F8E-B139-3EA43F1A029F}" destId="{0609808F-0AC0-4D8F-9560-CE0C83B8D77E}" srcOrd="2" destOrd="0" presId="urn:microsoft.com/office/officeart/2018/2/layout/IconVerticalSolidList"/>
    <dgm:cxn modelId="{3ED248B4-0609-4C14-B2E1-4DAF2295697E}" type="presParOf" srcId="{1F94C6A5-6A69-4F8E-B139-3EA43F1A029F}" destId="{46470751-1947-45B1-A53E-77B6A4721663}" srcOrd="3" destOrd="0" presId="urn:microsoft.com/office/officeart/2018/2/layout/IconVerticalSolidList"/>
    <dgm:cxn modelId="{EB998D17-6A2D-41D8-8CB7-EF804A71936D}" type="presParOf" srcId="{12E7C642-F1F1-4C23-86FA-A1F617318A63}" destId="{CE43FDC0-F922-4FB3-BDD9-40CB9D4264F3}" srcOrd="1" destOrd="0" presId="urn:microsoft.com/office/officeart/2018/2/layout/IconVerticalSolidList"/>
    <dgm:cxn modelId="{8085FB06-F36C-4756-B0AC-6A6CC1653C13}" type="presParOf" srcId="{12E7C642-F1F1-4C23-86FA-A1F617318A63}" destId="{911779E3-D391-4B17-85FE-C6BAD8C3E007}" srcOrd="2" destOrd="0" presId="urn:microsoft.com/office/officeart/2018/2/layout/IconVerticalSolidList"/>
    <dgm:cxn modelId="{6E674704-49E2-4012-9A24-064D4354351A}" type="presParOf" srcId="{911779E3-D391-4B17-85FE-C6BAD8C3E007}" destId="{9F797916-853D-4E03-B6E5-0FB8680B66F9}" srcOrd="0" destOrd="0" presId="urn:microsoft.com/office/officeart/2018/2/layout/IconVerticalSolidList"/>
    <dgm:cxn modelId="{60C3B64C-07FB-4064-878F-D0B980AB0EA7}" type="presParOf" srcId="{911779E3-D391-4B17-85FE-C6BAD8C3E007}" destId="{4A8D803B-A45E-48FE-AAFF-BF58D4662DBD}" srcOrd="1" destOrd="0" presId="urn:microsoft.com/office/officeart/2018/2/layout/IconVerticalSolidList"/>
    <dgm:cxn modelId="{75B35DCB-6C7B-4D14-9917-A3445F4FF854}" type="presParOf" srcId="{911779E3-D391-4B17-85FE-C6BAD8C3E007}" destId="{35299E5E-DA9B-430F-A85A-FA8A31B87787}" srcOrd="2" destOrd="0" presId="urn:microsoft.com/office/officeart/2018/2/layout/IconVerticalSolidList"/>
    <dgm:cxn modelId="{FA7999E9-7E05-4578-A9A3-C82550EEEE1F}" type="presParOf" srcId="{911779E3-D391-4B17-85FE-C6BAD8C3E007}" destId="{4A07249A-4999-4A94-9172-A09E648C8EF3}" srcOrd="3" destOrd="0" presId="urn:microsoft.com/office/officeart/2018/2/layout/IconVerticalSolidList"/>
    <dgm:cxn modelId="{E68D8BEE-6925-47EE-BE4B-8BEE3E6EBB0E}" type="presParOf" srcId="{12E7C642-F1F1-4C23-86FA-A1F617318A63}" destId="{086140C7-AB11-4A80-9882-5A425DB9FC6C}" srcOrd="3" destOrd="0" presId="urn:microsoft.com/office/officeart/2018/2/layout/IconVerticalSolidList"/>
    <dgm:cxn modelId="{27BC659B-4EE2-48EB-969F-C15E627E7C02}" type="presParOf" srcId="{12E7C642-F1F1-4C23-86FA-A1F617318A63}" destId="{5D8E1E9A-2244-4898-9B08-4173DF64C74B}" srcOrd="4" destOrd="0" presId="urn:microsoft.com/office/officeart/2018/2/layout/IconVerticalSolidList"/>
    <dgm:cxn modelId="{C89454DC-2441-4F4D-B37E-3511FCFF574C}" type="presParOf" srcId="{5D8E1E9A-2244-4898-9B08-4173DF64C74B}" destId="{9DBDBF53-4068-4488-90BE-6BCDCC1F2043}" srcOrd="0" destOrd="0" presId="urn:microsoft.com/office/officeart/2018/2/layout/IconVerticalSolidList"/>
    <dgm:cxn modelId="{99F593E0-78BA-47BE-8F8D-9C620279E809}" type="presParOf" srcId="{5D8E1E9A-2244-4898-9B08-4173DF64C74B}" destId="{CAF96568-3932-49C1-9D8B-49CEB4FA8E45}" srcOrd="1" destOrd="0" presId="urn:microsoft.com/office/officeart/2018/2/layout/IconVerticalSolidList"/>
    <dgm:cxn modelId="{F0A74768-594F-4B93-A659-F4E069FFC72B}" type="presParOf" srcId="{5D8E1E9A-2244-4898-9B08-4173DF64C74B}" destId="{014BD4F9-F17E-4620-A933-EE6C14A52F80}" srcOrd="2" destOrd="0" presId="urn:microsoft.com/office/officeart/2018/2/layout/IconVerticalSolidList"/>
    <dgm:cxn modelId="{BB48F033-B365-4D24-A8C8-FA25C98ED40D}" type="presParOf" srcId="{5D8E1E9A-2244-4898-9B08-4173DF64C74B}" destId="{3A65681E-6B5E-43DC-893D-26837B87243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91F087-A0C7-47ED-9B6F-A7F3AB3C4FE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6AB221-5F2F-4316-997A-BFC94EAA801D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$10,000 ad grant a month</a:t>
          </a:r>
          <a:endParaRPr lang="en-US"/>
        </a:p>
      </dgm:t>
    </dgm:pt>
    <dgm:pt modelId="{AA0BD580-0812-48EF-A1CE-7ADAA3B0CD51}" type="parTrans" cxnId="{E775460A-D249-4C99-854C-644FC1E6170D}">
      <dgm:prSet/>
      <dgm:spPr/>
      <dgm:t>
        <a:bodyPr/>
        <a:lstStyle/>
        <a:p>
          <a:endParaRPr lang="en-US"/>
        </a:p>
      </dgm:t>
    </dgm:pt>
    <dgm:pt modelId="{7318737E-5E68-4D07-8603-0A741750CF13}" type="sibTrans" cxnId="{E775460A-D249-4C99-854C-644FC1E6170D}">
      <dgm:prSet/>
      <dgm:spPr/>
      <dgm:t>
        <a:bodyPr/>
        <a:lstStyle/>
        <a:p>
          <a:endParaRPr lang="en-US"/>
        </a:p>
      </dgm:t>
    </dgm:pt>
    <dgm:pt modelId="{28B7960E-D0E9-4F6B-8A9F-E684300BF4F4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You don’t have to pay for branded email</a:t>
          </a:r>
          <a:endParaRPr lang="en-US"/>
        </a:p>
      </dgm:t>
    </dgm:pt>
    <dgm:pt modelId="{D5EFF5A4-BF4E-4FEB-8314-547F6766B336}" type="parTrans" cxnId="{33F03367-76A0-48A1-913E-7C88AAB2F4FC}">
      <dgm:prSet/>
      <dgm:spPr/>
      <dgm:t>
        <a:bodyPr/>
        <a:lstStyle/>
        <a:p>
          <a:endParaRPr lang="en-US"/>
        </a:p>
      </dgm:t>
    </dgm:pt>
    <dgm:pt modelId="{3AFCCF0E-EC54-46B0-8BF6-A659BC9A9723}" type="sibTrans" cxnId="{33F03367-76A0-48A1-913E-7C88AAB2F4FC}">
      <dgm:prSet/>
      <dgm:spPr/>
      <dgm:t>
        <a:bodyPr/>
        <a:lstStyle/>
        <a:p>
          <a:endParaRPr lang="en-US"/>
        </a:p>
      </dgm:t>
    </dgm:pt>
    <dgm:pt modelId="{23B34A7B-E890-4E28-BEF1-4968BB67CDC2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You can create a fundraiser in the youtube platform </a:t>
          </a:r>
          <a:endParaRPr lang="en-US"/>
        </a:p>
      </dgm:t>
    </dgm:pt>
    <dgm:pt modelId="{5673B0C3-2375-4656-97A6-74F406A6F728}" type="parTrans" cxnId="{D3359C32-7A58-4EE8-AB15-59706FAE826D}">
      <dgm:prSet/>
      <dgm:spPr/>
      <dgm:t>
        <a:bodyPr/>
        <a:lstStyle/>
        <a:p>
          <a:endParaRPr lang="en-US"/>
        </a:p>
      </dgm:t>
    </dgm:pt>
    <dgm:pt modelId="{B0BB121B-AA10-44CD-BD90-0759148B5942}" type="sibTrans" cxnId="{D3359C32-7A58-4EE8-AB15-59706FAE826D}">
      <dgm:prSet/>
      <dgm:spPr/>
      <dgm:t>
        <a:bodyPr/>
        <a:lstStyle/>
        <a:p>
          <a:endParaRPr lang="en-US"/>
        </a:p>
      </dgm:t>
    </dgm:pt>
    <dgm:pt modelId="{3B078357-B4A8-4737-BC47-5A5A19E50EB1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Free storage through Google Drive (100TB free storage)</a:t>
          </a:r>
          <a:endParaRPr lang="en-US"/>
        </a:p>
      </dgm:t>
    </dgm:pt>
    <dgm:pt modelId="{30DFD935-7F73-4CE1-B485-ACC9B0102054}" type="parTrans" cxnId="{78192575-4283-43CD-A3CE-D8267340A3C2}">
      <dgm:prSet/>
      <dgm:spPr/>
      <dgm:t>
        <a:bodyPr/>
        <a:lstStyle/>
        <a:p>
          <a:endParaRPr lang="en-US"/>
        </a:p>
      </dgm:t>
    </dgm:pt>
    <dgm:pt modelId="{A4C1760B-CDB7-46C4-94A5-89DD151D2C85}" type="sibTrans" cxnId="{78192575-4283-43CD-A3CE-D8267340A3C2}">
      <dgm:prSet/>
      <dgm:spPr/>
      <dgm:t>
        <a:bodyPr/>
        <a:lstStyle/>
        <a:p>
          <a:endParaRPr lang="en-US"/>
        </a:p>
      </dgm:t>
    </dgm:pt>
    <dgm:pt modelId="{3CF93450-CBCB-4779-AEEB-5DDAD69323AA}" type="pres">
      <dgm:prSet presAssocID="{5391F087-A0C7-47ED-9B6F-A7F3AB3C4FED}" presName="root" presStyleCnt="0">
        <dgm:presLayoutVars>
          <dgm:dir/>
          <dgm:resizeHandles val="exact"/>
        </dgm:presLayoutVars>
      </dgm:prSet>
      <dgm:spPr/>
    </dgm:pt>
    <dgm:pt modelId="{06F8F979-C6F8-4084-B269-31B28F5E8B39}" type="pres">
      <dgm:prSet presAssocID="{CC6AB221-5F2F-4316-997A-BFC94EAA801D}" presName="compNode" presStyleCnt="0"/>
      <dgm:spPr/>
    </dgm:pt>
    <dgm:pt modelId="{1E4FFEA8-DB7E-48BA-A2AC-2974F05F41BC}" type="pres">
      <dgm:prSet presAssocID="{CC6AB221-5F2F-4316-997A-BFC94EAA801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8301BD5-A3A0-498C-B906-D7196D243BA4}" type="pres">
      <dgm:prSet presAssocID="{CC6AB221-5F2F-4316-997A-BFC94EAA801D}" presName="spaceRect" presStyleCnt="0"/>
      <dgm:spPr/>
    </dgm:pt>
    <dgm:pt modelId="{8E94DAA9-0F61-4279-B153-A42E951672D5}" type="pres">
      <dgm:prSet presAssocID="{CC6AB221-5F2F-4316-997A-BFC94EAA801D}" presName="textRect" presStyleLbl="revTx" presStyleIdx="0" presStyleCnt="4">
        <dgm:presLayoutVars>
          <dgm:chMax val="1"/>
          <dgm:chPref val="1"/>
        </dgm:presLayoutVars>
      </dgm:prSet>
      <dgm:spPr/>
    </dgm:pt>
    <dgm:pt modelId="{79F32C99-982C-420D-9E0A-8728E964F2B0}" type="pres">
      <dgm:prSet presAssocID="{7318737E-5E68-4D07-8603-0A741750CF13}" presName="sibTrans" presStyleCnt="0"/>
      <dgm:spPr/>
    </dgm:pt>
    <dgm:pt modelId="{FD26EEDC-4D51-4BF2-AE95-BBC6D2EDDF19}" type="pres">
      <dgm:prSet presAssocID="{28B7960E-D0E9-4F6B-8A9F-E684300BF4F4}" presName="compNode" presStyleCnt="0"/>
      <dgm:spPr/>
    </dgm:pt>
    <dgm:pt modelId="{FB797B5C-8B16-4829-9D9F-5C2B3BFC71AB}" type="pres">
      <dgm:prSet presAssocID="{28B7960E-D0E9-4F6B-8A9F-E684300BF4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3A12DB22-C7D6-400D-B24B-E189E297C06E}" type="pres">
      <dgm:prSet presAssocID="{28B7960E-D0E9-4F6B-8A9F-E684300BF4F4}" presName="spaceRect" presStyleCnt="0"/>
      <dgm:spPr/>
    </dgm:pt>
    <dgm:pt modelId="{703D8A4E-C47D-463C-A4A9-11D8073C853E}" type="pres">
      <dgm:prSet presAssocID="{28B7960E-D0E9-4F6B-8A9F-E684300BF4F4}" presName="textRect" presStyleLbl="revTx" presStyleIdx="1" presStyleCnt="4">
        <dgm:presLayoutVars>
          <dgm:chMax val="1"/>
          <dgm:chPref val="1"/>
        </dgm:presLayoutVars>
      </dgm:prSet>
      <dgm:spPr/>
    </dgm:pt>
    <dgm:pt modelId="{4ECF0283-A01F-4AF5-A2BA-BCD8C7E03BB0}" type="pres">
      <dgm:prSet presAssocID="{3AFCCF0E-EC54-46B0-8BF6-A659BC9A9723}" presName="sibTrans" presStyleCnt="0"/>
      <dgm:spPr/>
    </dgm:pt>
    <dgm:pt modelId="{90F0F206-FFF0-4638-AA10-8ED3D64D8BA1}" type="pres">
      <dgm:prSet presAssocID="{23B34A7B-E890-4E28-BEF1-4968BB67CDC2}" presName="compNode" presStyleCnt="0"/>
      <dgm:spPr/>
    </dgm:pt>
    <dgm:pt modelId="{9C105C1A-1EC0-4C00-990C-C1E9CF7ADFDD}" type="pres">
      <dgm:prSet presAssocID="{23B34A7B-E890-4E28-BEF1-4968BB67CDC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265B75F1-BA22-4A10-8983-DE3395802FEC}" type="pres">
      <dgm:prSet presAssocID="{23B34A7B-E890-4E28-BEF1-4968BB67CDC2}" presName="spaceRect" presStyleCnt="0"/>
      <dgm:spPr/>
    </dgm:pt>
    <dgm:pt modelId="{A961D736-089C-494C-9C3D-4B0136FC3496}" type="pres">
      <dgm:prSet presAssocID="{23B34A7B-E890-4E28-BEF1-4968BB67CDC2}" presName="textRect" presStyleLbl="revTx" presStyleIdx="2" presStyleCnt="4">
        <dgm:presLayoutVars>
          <dgm:chMax val="1"/>
          <dgm:chPref val="1"/>
        </dgm:presLayoutVars>
      </dgm:prSet>
      <dgm:spPr/>
    </dgm:pt>
    <dgm:pt modelId="{7D15B5E1-B2D3-4CAD-8E05-87F3A54034BA}" type="pres">
      <dgm:prSet presAssocID="{B0BB121B-AA10-44CD-BD90-0759148B5942}" presName="sibTrans" presStyleCnt="0"/>
      <dgm:spPr/>
    </dgm:pt>
    <dgm:pt modelId="{B1D1B520-12E6-4E05-B20B-B6B158C76B1F}" type="pres">
      <dgm:prSet presAssocID="{3B078357-B4A8-4737-BC47-5A5A19E50EB1}" presName="compNode" presStyleCnt="0"/>
      <dgm:spPr/>
    </dgm:pt>
    <dgm:pt modelId="{05DE1AE2-89C8-4610-9EF1-4C9F7DDFD013}" type="pres">
      <dgm:prSet presAssocID="{3B078357-B4A8-4737-BC47-5A5A19E50EB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4851C17-2EEB-4F84-A9B4-11263B58188B}" type="pres">
      <dgm:prSet presAssocID="{3B078357-B4A8-4737-BC47-5A5A19E50EB1}" presName="spaceRect" presStyleCnt="0"/>
      <dgm:spPr/>
    </dgm:pt>
    <dgm:pt modelId="{A3FEACA5-28BE-4B6E-A981-2F92E829FCB6}" type="pres">
      <dgm:prSet presAssocID="{3B078357-B4A8-4737-BC47-5A5A19E50EB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775460A-D249-4C99-854C-644FC1E6170D}" srcId="{5391F087-A0C7-47ED-9B6F-A7F3AB3C4FED}" destId="{CC6AB221-5F2F-4316-997A-BFC94EAA801D}" srcOrd="0" destOrd="0" parTransId="{AA0BD580-0812-48EF-A1CE-7ADAA3B0CD51}" sibTransId="{7318737E-5E68-4D07-8603-0A741750CF13}"/>
    <dgm:cxn modelId="{0BFC8511-F360-41B1-970F-803688766716}" type="presOf" srcId="{CC6AB221-5F2F-4316-997A-BFC94EAA801D}" destId="{8E94DAA9-0F61-4279-B153-A42E951672D5}" srcOrd="0" destOrd="0" presId="urn:microsoft.com/office/officeart/2018/2/layout/IconLabelList"/>
    <dgm:cxn modelId="{56185729-A22E-4E84-8258-F654E4B48535}" type="presOf" srcId="{28B7960E-D0E9-4F6B-8A9F-E684300BF4F4}" destId="{703D8A4E-C47D-463C-A4A9-11D8073C853E}" srcOrd="0" destOrd="0" presId="urn:microsoft.com/office/officeart/2018/2/layout/IconLabelList"/>
    <dgm:cxn modelId="{D3359C32-7A58-4EE8-AB15-59706FAE826D}" srcId="{5391F087-A0C7-47ED-9B6F-A7F3AB3C4FED}" destId="{23B34A7B-E890-4E28-BEF1-4968BB67CDC2}" srcOrd="2" destOrd="0" parTransId="{5673B0C3-2375-4656-97A6-74F406A6F728}" sibTransId="{B0BB121B-AA10-44CD-BD90-0759148B5942}"/>
    <dgm:cxn modelId="{33F03367-76A0-48A1-913E-7C88AAB2F4FC}" srcId="{5391F087-A0C7-47ED-9B6F-A7F3AB3C4FED}" destId="{28B7960E-D0E9-4F6B-8A9F-E684300BF4F4}" srcOrd="1" destOrd="0" parTransId="{D5EFF5A4-BF4E-4FEB-8314-547F6766B336}" sibTransId="{3AFCCF0E-EC54-46B0-8BF6-A659BC9A9723}"/>
    <dgm:cxn modelId="{78192575-4283-43CD-A3CE-D8267340A3C2}" srcId="{5391F087-A0C7-47ED-9B6F-A7F3AB3C4FED}" destId="{3B078357-B4A8-4737-BC47-5A5A19E50EB1}" srcOrd="3" destOrd="0" parTransId="{30DFD935-7F73-4CE1-B485-ACC9B0102054}" sibTransId="{A4C1760B-CDB7-46C4-94A5-89DD151D2C85}"/>
    <dgm:cxn modelId="{6E29879C-9ABE-40F2-A027-B5EB6C4D28B3}" type="presOf" srcId="{23B34A7B-E890-4E28-BEF1-4968BB67CDC2}" destId="{A961D736-089C-494C-9C3D-4B0136FC3496}" srcOrd="0" destOrd="0" presId="urn:microsoft.com/office/officeart/2018/2/layout/IconLabelList"/>
    <dgm:cxn modelId="{7F8CF5A2-140B-4158-951F-DD552839A41F}" type="presOf" srcId="{5391F087-A0C7-47ED-9B6F-A7F3AB3C4FED}" destId="{3CF93450-CBCB-4779-AEEB-5DDAD69323AA}" srcOrd="0" destOrd="0" presId="urn:microsoft.com/office/officeart/2018/2/layout/IconLabelList"/>
    <dgm:cxn modelId="{6FD216EF-4CFC-410C-8689-828588417E70}" type="presOf" srcId="{3B078357-B4A8-4737-BC47-5A5A19E50EB1}" destId="{A3FEACA5-28BE-4B6E-A981-2F92E829FCB6}" srcOrd="0" destOrd="0" presId="urn:microsoft.com/office/officeart/2018/2/layout/IconLabelList"/>
    <dgm:cxn modelId="{A386A260-577F-4AA9-85E2-049625747B50}" type="presParOf" srcId="{3CF93450-CBCB-4779-AEEB-5DDAD69323AA}" destId="{06F8F979-C6F8-4084-B269-31B28F5E8B39}" srcOrd="0" destOrd="0" presId="urn:microsoft.com/office/officeart/2018/2/layout/IconLabelList"/>
    <dgm:cxn modelId="{3E0BAAA4-754A-4388-8ACD-0782074450C0}" type="presParOf" srcId="{06F8F979-C6F8-4084-B269-31B28F5E8B39}" destId="{1E4FFEA8-DB7E-48BA-A2AC-2974F05F41BC}" srcOrd="0" destOrd="0" presId="urn:microsoft.com/office/officeart/2018/2/layout/IconLabelList"/>
    <dgm:cxn modelId="{1D9B2D4E-35DE-48FA-8831-AC179D0894D0}" type="presParOf" srcId="{06F8F979-C6F8-4084-B269-31B28F5E8B39}" destId="{A8301BD5-A3A0-498C-B906-D7196D243BA4}" srcOrd="1" destOrd="0" presId="urn:microsoft.com/office/officeart/2018/2/layout/IconLabelList"/>
    <dgm:cxn modelId="{E20C9185-A1E3-4BF5-A644-FDB1680165BD}" type="presParOf" srcId="{06F8F979-C6F8-4084-B269-31B28F5E8B39}" destId="{8E94DAA9-0F61-4279-B153-A42E951672D5}" srcOrd="2" destOrd="0" presId="urn:microsoft.com/office/officeart/2018/2/layout/IconLabelList"/>
    <dgm:cxn modelId="{0661ADE9-242D-47E2-AA1D-22CA152BBA7C}" type="presParOf" srcId="{3CF93450-CBCB-4779-AEEB-5DDAD69323AA}" destId="{79F32C99-982C-420D-9E0A-8728E964F2B0}" srcOrd="1" destOrd="0" presId="urn:microsoft.com/office/officeart/2018/2/layout/IconLabelList"/>
    <dgm:cxn modelId="{8C3A3F9B-A5F5-4E8D-A000-4A43E5D75DBE}" type="presParOf" srcId="{3CF93450-CBCB-4779-AEEB-5DDAD69323AA}" destId="{FD26EEDC-4D51-4BF2-AE95-BBC6D2EDDF19}" srcOrd="2" destOrd="0" presId="urn:microsoft.com/office/officeart/2018/2/layout/IconLabelList"/>
    <dgm:cxn modelId="{8693E486-7CD9-42FD-9E9D-4BB9F5B7FE62}" type="presParOf" srcId="{FD26EEDC-4D51-4BF2-AE95-BBC6D2EDDF19}" destId="{FB797B5C-8B16-4829-9D9F-5C2B3BFC71AB}" srcOrd="0" destOrd="0" presId="urn:microsoft.com/office/officeart/2018/2/layout/IconLabelList"/>
    <dgm:cxn modelId="{E9A5C7AD-A1D8-4DB1-BBFA-96795BCD6AD2}" type="presParOf" srcId="{FD26EEDC-4D51-4BF2-AE95-BBC6D2EDDF19}" destId="{3A12DB22-C7D6-400D-B24B-E189E297C06E}" srcOrd="1" destOrd="0" presId="urn:microsoft.com/office/officeart/2018/2/layout/IconLabelList"/>
    <dgm:cxn modelId="{09B24479-D0A9-4BFF-A20A-B6C5DD86FDBC}" type="presParOf" srcId="{FD26EEDC-4D51-4BF2-AE95-BBC6D2EDDF19}" destId="{703D8A4E-C47D-463C-A4A9-11D8073C853E}" srcOrd="2" destOrd="0" presId="urn:microsoft.com/office/officeart/2018/2/layout/IconLabelList"/>
    <dgm:cxn modelId="{7E267B80-5F5A-41FD-9746-955E75ECF182}" type="presParOf" srcId="{3CF93450-CBCB-4779-AEEB-5DDAD69323AA}" destId="{4ECF0283-A01F-4AF5-A2BA-BCD8C7E03BB0}" srcOrd="3" destOrd="0" presId="urn:microsoft.com/office/officeart/2018/2/layout/IconLabelList"/>
    <dgm:cxn modelId="{7FD515F7-BB95-4EE0-8308-02FE258AD90B}" type="presParOf" srcId="{3CF93450-CBCB-4779-AEEB-5DDAD69323AA}" destId="{90F0F206-FFF0-4638-AA10-8ED3D64D8BA1}" srcOrd="4" destOrd="0" presId="urn:microsoft.com/office/officeart/2018/2/layout/IconLabelList"/>
    <dgm:cxn modelId="{D5B56946-19BA-4702-8982-2C46BACA7238}" type="presParOf" srcId="{90F0F206-FFF0-4638-AA10-8ED3D64D8BA1}" destId="{9C105C1A-1EC0-4C00-990C-C1E9CF7ADFDD}" srcOrd="0" destOrd="0" presId="urn:microsoft.com/office/officeart/2018/2/layout/IconLabelList"/>
    <dgm:cxn modelId="{E9ECF0A6-491F-42CE-9E4D-2808CC524E23}" type="presParOf" srcId="{90F0F206-FFF0-4638-AA10-8ED3D64D8BA1}" destId="{265B75F1-BA22-4A10-8983-DE3395802FEC}" srcOrd="1" destOrd="0" presId="urn:microsoft.com/office/officeart/2018/2/layout/IconLabelList"/>
    <dgm:cxn modelId="{2783A985-C791-4EC5-9D0B-78EBF7039AAD}" type="presParOf" srcId="{90F0F206-FFF0-4638-AA10-8ED3D64D8BA1}" destId="{A961D736-089C-494C-9C3D-4B0136FC3496}" srcOrd="2" destOrd="0" presId="urn:microsoft.com/office/officeart/2018/2/layout/IconLabelList"/>
    <dgm:cxn modelId="{9998A80E-F4C5-4AA5-8C2C-FC7F6E148EFB}" type="presParOf" srcId="{3CF93450-CBCB-4779-AEEB-5DDAD69323AA}" destId="{7D15B5E1-B2D3-4CAD-8E05-87F3A54034BA}" srcOrd="5" destOrd="0" presId="urn:microsoft.com/office/officeart/2018/2/layout/IconLabelList"/>
    <dgm:cxn modelId="{4957CA06-B655-49E2-8CA5-A6A6C054F7B0}" type="presParOf" srcId="{3CF93450-CBCB-4779-AEEB-5DDAD69323AA}" destId="{B1D1B520-12E6-4E05-B20B-B6B158C76B1F}" srcOrd="6" destOrd="0" presId="urn:microsoft.com/office/officeart/2018/2/layout/IconLabelList"/>
    <dgm:cxn modelId="{0B577BB7-D2D3-47CC-A7A3-0CF23BC29C61}" type="presParOf" srcId="{B1D1B520-12E6-4E05-B20B-B6B158C76B1F}" destId="{05DE1AE2-89C8-4610-9EF1-4C9F7DDFD013}" srcOrd="0" destOrd="0" presId="urn:microsoft.com/office/officeart/2018/2/layout/IconLabelList"/>
    <dgm:cxn modelId="{4F9F91A3-350D-489A-951F-82FA45C8C9A4}" type="presParOf" srcId="{B1D1B520-12E6-4E05-B20B-B6B158C76B1F}" destId="{64851C17-2EEB-4F84-A9B4-11263B58188B}" srcOrd="1" destOrd="0" presId="urn:microsoft.com/office/officeart/2018/2/layout/IconLabelList"/>
    <dgm:cxn modelId="{FEBBAFDC-0E21-49FC-9512-059BBA773D1F}" type="presParOf" srcId="{B1D1B520-12E6-4E05-B20B-B6B158C76B1F}" destId="{A3FEACA5-28BE-4B6E-A981-2F92E829FCB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B25F10-10C0-4FC1-9FFE-222BAFF2784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796C796-CF41-4E54-92C4-B3E596E9A173}">
      <dgm:prSet/>
      <dgm:spPr/>
      <dgm:t>
        <a:bodyPr/>
        <a:lstStyle/>
        <a:p>
          <a:r>
            <a:rPr lang="en-US"/>
            <a:t>Select 2–3 pilot companies.</a:t>
          </a:r>
        </a:p>
      </dgm:t>
    </dgm:pt>
    <dgm:pt modelId="{97EF7B8C-5BFF-4DE8-8EA1-D77822507CA1}" type="parTrans" cxnId="{0A8DB1FE-E3FF-48A3-A921-0E6D41CE9D94}">
      <dgm:prSet/>
      <dgm:spPr/>
      <dgm:t>
        <a:bodyPr/>
        <a:lstStyle/>
        <a:p>
          <a:endParaRPr lang="en-US"/>
        </a:p>
      </dgm:t>
    </dgm:pt>
    <dgm:pt modelId="{C9F83505-2C13-41A0-8A24-4E328EF5B76B}" type="sibTrans" cxnId="{0A8DB1FE-E3FF-48A3-A921-0E6D41CE9D94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D741F532-5464-41F8-83BD-37750E7B11BE}">
      <dgm:prSet/>
      <dgm:spPr/>
      <dgm:t>
        <a:bodyPr/>
        <a:lstStyle/>
        <a:p>
          <a:r>
            <a:rPr lang="en-US"/>
            <a:t>Test services and gather feedback.</a:t>
          </a:r>
        </a:p>
      </dgm:t>
    </dgm:pt>
    <dgm:pt modelId="{8373204C-3B4A-45CC-9DEC-BFDF6D32FC37}" type="parTrans" cxnId="{115098C5-E719-4950-A329-EBE8D75420E9}">
      <dgm:prSet/>
      <dgm:spPr/>
      <dgm:t>
        <a:bodyPr/>
        <a:lstStyle/>
        <a:p>
          <a:endParaRPr lang="en-US"/>
        </a:p>
      </dgm:t>
    </dgm:pt>
    <dgm:pt modelId="{AB770143-5E76-426D-86A0-39762326B02F}" type="sibTrans" cxnId="{115098C5-E719-4950-A329-EBE8D75420E9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392DC434-BDEB-4236-A0F5-431AF97A5C19}">
      <dgm:prSet/>
      <dgm:spPr/>
      <dgm:t>
        <a:bodyPr/>
        <a:lstStyle/>
        <a:p>
          <a:r>
            <a:rPr lang="en-US"/>
            <a:t>Refine and improve the model.</a:t>
          </a:r>
        </a:p>
      </dgm:t>
    </dgm:pt>
    <dgm:pt modelId="{49B2176C-8E07-4C72-990E-79C51CF427B4}" type="parTrans" cxnId="{811A112E-32BF-4F4C-8E87-52797E36ABB6}">
      <dgm:prSet/>
      <dgm:spPr/>
      <dgm:t>
        <a:bodyPr/>
        <a:lstStyle/>
        <a:p>
          <a:endParaRPr lang="en-US"/>
        </a:p>
      </dgm:t>
    </dgm:pt>
    <dgm:pt modelId="{2A4670B8-566A-415B-AAAE-4112AFFE82B2}" type="sibTrans" cxnId="{811A112E-32BF-4F4C-8E87-52797E36ABB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049029D-EC74-414E-B0FE-0825E41C8A29}">
      <dgm:prSet/>
      <dgm:spPr/>
      <dgm:t>
        <a:bodyPr/>
        <a:lstStyle/>
        <a:p>
          <a:r>
            <a:rPr lang="en-US"/>
            <a:t>Reconsider franchise or social franchise opportunities in the long term.</a:t>
          </a:r>
        </a:p>
      </dgm:t>
    </dgm:pt>
    <dgm:pt modelId="{03EAAF93-E91C-47D2-87B4-1D8E1428AD04}" type="parTrans" cxnId="{01C10211-5CD8-49C6-9A27-64F029C3D32E}">
      <dgm:prSet/>
      <dgm:spPr/>
      <dgm:t>
        <a:bodyPr/>
        <a:lstStyle/>
        <a:p>
          <a:endParaRPr lang="en-US"/>
        </a:p>
      </dgm:t>
    </dgm:pt>
    <dgm:pt modelId="{8522DDB5-FCB7-41DF-8815-E2471DAB3082}" type="sibTrans" cxnId="{01C10211-5CD8-49C6-9A27-64F029C3D32E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5B5279A7-D529-4A15-9902-D6C4CBFC0387}" type="pres">
      <dgm:prSet presAssocID="{4EB25F10-10C0-4FC1-9FFE-222BAFF2784D}" presName="Name0" presStyleCnt="0">
        <dgm:presLayoutVars>
          <dgm:animLvl val="lvl"/>
          <dgm:resizeHandles val="exact"/>
        </dgm:presLayoutVars>
      </dgm:prSet>
      <dgm:spPr/>
    </dgm:pt>
    <dgm:pt modelId="{CF6152BF-9FF0-4DF9-8509-BC01447D3F44}" type="pres">
      <dgm:prSet presAssocID="{C796C796-CF41-4E54-92C4-B3E596E9A173}" presName="compositeNode" presStyleCnt="0">
        <dgm:presLayoutVars>
          <dgm:bulletEnabled val="1"/>
        </dgm:presLayoutVars>
      </dgm:prSet>
      <dgm:spPr/>
    </dgm:pt>
    <dgm:pt modelId="{0A235CB5-D4A0-4D11-9843-D569A0DD5853}" type="pres">
      <dgm:prSet presAssocID="{C796C796-CF41-4E54-92C4-B3E596E9A173}" presName="bgRect" presStyleLbl="bgAccFollowNode1" presStyleIdx="0" presStyleCnt="4"/>
      <dgm:spPr/>
    </dgm:pt>
    <dgm:pt modelId="{522ED4B1-AF73-4E29-9BD9-8CD6C6A18A8E}" type="pres">
      <dgm:prSet presAssocID="{C9F83505-2C13-41A0-8A24-4E328EF5B76B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B62DE3EA-F4AD-4152-870A-2AEDDE41202B}" type="pres">
      <dgm:prSet presAssocID="{C796C796-CF41-4E54-92C4-B3E596E9A173}" presName="bottomLine" presStyleLbl="alignNode1" presStyleIdx="1" presStyleCnt="8">
        <dgm:presLayoutVars/>
      </dgm:prSet>
      <dgm:spPr/>
    </dgm:pt>
    <dgm:pt modelId="{523526AA-2B89-4167-86B4-8F6D65A77F86}" type="pres">
      <dgm:prSet presAssocID="{C796C796-CF41-4E54-92C4-B3E596E9A173}" presName="nodeText" presStyleLbl="bgAccFollowNode1" presStyleIdx="0" presStyleCnt="4">
        <dgm:presLayoutVars>
          <dgm:bulletEnabled val="1"/>
        </dgm:presLayoutVars>
      </dgm:prSet>
      <dgm:spPr/>
    </dgm:pt>
    <dgm:pt modelId="{19D548EA-576B-432E-ACC4-3593B7500BB8}" type="pres">
      <dgm:prSet presAssocID="{C9F83505-2C13-41A0-8A24-4E328EF5B76B}" presName="sibTrans" presStyleCnt="0"/>
      <dgm:spPr/>
    </dgm:pt>
    <dgm:pt modelId="{5F8FDA85-ACD9-4CD6-AA65-4AB22D48340C}" type="pres">
      <dgm:prSet presAssocID="{D741F532-5464-41F8-83BD-37750E7B11BE}" presName="compositeNode" presStyleCnt="0">
        <dgm:presLayoutVars>
          <dgm:bulletEnabled val="1"/>
        </dgm:presLayoutVars>
      </dgm:prSet>
      <dgm:spPr/>
    </dgm:pt>
    <dgm:pt modelId="{F63B1328-B2C1-4A83-A29C-FDC87123BB08}" type="pres">
      <dgm:prSet presAssocID="{D741F532-5464-41F8-83BD-37750E7B11BE}" presName="bgRect" presStyleLbl="bgAccFollowNode1" presStyleIdx="1" presStyleCnt="4"/>
      <dgm:spPr/>
    </dgm:pt>
    <dgm:pt modelId="{0F5D649B-341D-4F24-A7A2-A6088376E463}" type="pres">
      <dgm:prSet presAssocID="{AB770143-5E76-426D-86A0-39762326B02F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4A2C18B6-2985-4A3D-9176-2482A79D43F9}" type="pres">
      <dgm:prSet presAssocID="{D741F532-5464-41F8-83BD-37750E7B11BE}" presName="bottomLine" presStyleLbl="alignNode1" presStyleIdx="3" presStyleCnt="8">
        <dgm:presLayoutVars/>
      </dgm:prSet>
      <dgm:spPr/>
    </dgm:pt>
    <dgm:pt modelId="{A1DA3E8F-E1F3-4032-BA86-93ABE87E6C19}" type="pres">
      <dgm:prSet presAssocID="{D741F532-5464-41F8-83BD-37750E7B11BE}" presName="nodeText" presStyleLbl="bgAccFollowNode1" presStyleIdx="1" presStyleCnt="4">
        <dgm:presLayoutVars>
          <dgm:bulletEnabled val="1"/>
        </dgm:presLayoutVars>
      </dgm:prSet>
      <dgm:spPr/>
    </dgm:pt>
    <dgm:pt modelId="{C706EA5B-8C66-4159-BE55-EC6E4E692325}" type="pres">
      <dgm:prSet presAssocID="{AB770143-5E76-426D-86A0-39762326B02F}" presName="sibTrans" presStyleCnt="0"/>
      <dgm:spPr/>
    </dgm:pt>
    <dgm:pt modelId="{96F4B58A-7AB1-42C6-A774-44071BE6FEBD}" type="pres">
      <dgm:prSet presAssocID="{392DC434-BDEB-4236-A0F5-431AF97A5C19}" presName="compositeNode" presStyleCnt="0">
        <dgm:presLayoutVars>
          <dgm:bulletEnabled val="1"/>
        </dgm:presLayoutVars>
      </dgm:prSet>
      <dgm:spPr/>
    </dgm:pt>
    <dgm:pt modelId="{2D77DFFF-F059-4D55-8847-CA78F2DB2DD2}" type="pres">
      <dgm:prSet presAssocID="{392DC434-BDEB-4236-A0F5-431AF97A5C19}" presName="bgRect" presStyleLbl="bgAccFollowNode1" presStyleIdx="2" presStyleCnt="4"/>
      <dgm:spPr/>
    </dgm:pt>
    <dgm:pt modelId="{CCE25359-13A1-4084-887D-27B6E56CF589}" type="pres">
      <dgm:prSet presAssocID="{2A4670B8-566A-415B-AAAE-4112AFFE82B2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19CB92B1-A3BB-4A95-8ED7-A62D4708DBFB}" type="pres">
      <dgm:prSet presAssocID="{392DC434-BDEB-4236-A0F5-431AF97A5C19}" presName="bottomLine" presStyleLbl="alignNode1" presStyleIdx="5" presStyleCnt="8">
        <dgm:presLayoutVars/>
      </dgm:prSet>
      <dgm:spPr/>
    </dgm:pt>
    <dgm:pt modelId="{85A3FFBE-AE68-40B2-861B-F51DA5C2E273}" type="pres">
      <dgm:prSet presAssocID="{392DC434-BDEB-4236-A0F5-431AF97A5C19}" presName="nodeText" presStyleLbl="bgAccFollowNode1" presStyleIdx="2" presStyleCnt="4">
        <dgm:presLayoutVars>
          <dgm:bulletEnabled val="1"/>
        </dgm:presLayoutVars>
      </dgm:prSet>
      <dgm:spPr/>
    </dgm:pt>
    <dgm:pt modelId="{30F81ADC-F1C0-40E1-8DC7-912CF45957EF}" type="pres">
      <dgm:prSet presAssocID="{2A4670B8-566A-415B-AAAE-4112AFFE82B2}" presName="sibTrans" presStyleCnt="0"/>
      <dgm:spPr/>
    </dgm:pt>
    <dgm:pt modelId="{28C9FF05-D81E-42B5-8C09-D570EFB27E3D}" type="pres">
      <dgm:prSet presAssocID="{2049029D-EC74-414E-B0FE-0825E41C8A29}" presName="compositeNode" presStyleCnt="0">
        <dgm:presLayoutVars>
          <dgm:bulletEnabled val="1"/>
        </dgm:presLayoutVars>
      </dgm:prSet>
      <dgm:spPr/>
    </dgm:pt>
    <dgm:pt modelId="{C565CCBC-277D-425D-A545-61A4E9E788FF}" type="pres">
      <dgm:prSet presAssocID="{2049029D-EC74-414E-B0FE-0825E41C8A29}" presName="bgRect" presStyleLbl="bgAccFollowNode1" presStyleIdx="3" presStyleCnt="4"/>
      <dgm:spPr/>
    </dgm:pt>
    <dgm:pt modelId="{C051F7D0-4AF1-4E5C-A74D-722E37B9A9E9}" type="pres">
      <dgm:prSet presAssocID="{8522DDB5-FCB7-41DF-8815-E2471DAB3082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DA403A3B-5A9A-4A65-B897-EEEDE92EC4B2}" type="pres">
      <dgm:prSet presAssocID="{2049029D-EC74-414E-B0FE-0825E41C8A29}" presName="bottomLine" presStyleLbl="alignNode1" presStyleIdx="7" presStyleCnt="8">
        <dgm:presLayoutVars/>
      </dgm:prSet>
      <dgm:spPr/>
    </dgm:pt>
    <dgm:pt modelId="{410ADC9F-D598-42C9-9263-EAEC6AB55A4A}" type="pres">
      <dgm:prSet presAssocID="{2049029D-EC74-414E-B0FE-0825E41C8A29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01C10211-5CD8-49C6-9A27-64F029C3D32E}" srcId="{4EB25F10-10C0-4FC1-9FFE-222BAFF2784D}" destId="{2049029D-EC74-414E-B0FE-0825E41C8A29}" srcOrd="3" destOrd="0" parTransId="{03EAAF93-E91C-47D2-87B4-1D8E1428AD04}" sibTransId="{8522DDB5-FCB7-41DF-8815-E2471DAB3082}"/>
    <dgm:cxn modelId="{48D84712-A564-4266-8456-8E1039DE8DEA}" type="presOf" srcId="{2A4670B8-566A-415B-AAAE-4112AFFE82B2}" destId="{CCE25359-13A1-4084-887D-27B6E56CF589}" srcOrd="0" destOrd="0" presId="urn:microsoft.com/office/officeart/2016/7/layout/BasicLinearProcessNumbered"/>
    <dgm:cxn modelId="{47E4CE27-7D4F-4DAC-B03B-F1BE79EA2BD2}" type="presOf" srcId="{2049029D-EC74-414E-B0FE-0825E41C8A29}" destId="{C565CCBC-277D-425D-A545-61A4E9E788FF}" srcOrd="0" destOrd="0" presId="urn:microsoft.com/office/officeart/2016/7/layout/BasicLinearProcessNumbered"/>
    <dgm:cxn modelId="{EFC09028-2E0C-4351-973F-86108E4889FF}" type="presOf" srcId="{C9F83505-2C13-41A0-8A24-4E328EF5B76B}" destId="{522ED4B1-AF73-4E29-9BD9-8CD6C6A18A8E}" srcOrd="0" destOrd="0" presId="urn:microsoft.com/office/officeart/2016/7/layout/BasicLinearProcessNumbered"/>
    <dgm:cxn modelId="{811A112E-32BF-4F4C-8E87-52797E36ABB6}" srcId="{4EB25F10-10C0-4FC1-9FFE-222BAFF2784D}" destId="{392DC434-BDEB-4236-A0F5-431AF97A5C19}" srcOrd="2" destOrd="0" parTransId="{49B2176C-8E07-4C72-990E-79C51CF427B4}" sibTransId="{2A4670B8-566A-415B-AAAE-4112AFFE82B2}"/>
    <dgm:cxn modelId="{4F353C33-991A-4A75-BD43-F5E24FDD2637}" type="presOf" srcId="{8522DDB5-FCB7-41DF-8815-E2471DAB3082}" destId="{C051F7D0-4AF1-4E5C-A74D-722E37B9A9E9}" srcOrd="0" destOrd="0" presId="urn:microsoft.com/office/officeart/2016/7/layout/BasicLinearProcessNumbered"/>
    <dgm:cxn modelId="{AA33D439-C5AA-42D1-83CC-3F7E3B12C78B}" type="presOf" srcId="{4EB25F10-10C0-4FC1-9FFE-222BAFF2784D}" destId="{5B5279A7-D529-4A15-9902-D6C4CBFC0387}" srcOrd="0" destOrd="0" presId="urn:microsoft.com/office/officeart/2016/7/layout/BasicLinearProcessNumbered"/>
    <dgm:cxn modelId="{942F1677-EC4C-488D-BABE-D628D6DDC50D}" type="presOf" srcId="{392DC434-BDEB-4236-A0F5-431AF97A5C19}" destId="{2D77DFFF-F059-4D55-8847-CA78F2DB2DD2}" srcOrd="0" destOrd="0" presId="urn:microsoft.com/office/officeart/2016/7/layout/BasicLinearProcessNumbered"/>
    <dgm:cxn modelId="{92BB1578-6195-48B8-BB8E-961A3B20E096}" type="presOf" srcId="{AB770143-5E76-426D-86A0-39762326B02F}" destId="{0F5D649B-341D-4F24-A7A2-A6088376E463}" srcOrd="0" destOrd="0" presId="urn:microsoft.com/office/officeart/2016/7/layout/BasicLinearProcessNumbered"/>
    <dgm:cxn modelId="{66ABE189-4537-440F-AB55-75B4650A897A}" type="presOf" srcId="{C796C796-CF41-4E54-92C4-B3E596E9A173}" destId="{0A235CB5-D4A0-4D11-9843-D569A0DD5853}" srcOrd="0" destOrd="0" presId="urn:microsoft.com/office/officeart/2016/7/layout/BasicLinearProcessNumbered"/>
    <dgm:cxn modelId="{D422288A-6276-4D6F-84B1-A1352A46848E}" type="presOf" srcId="{2049029D-EC74-414E-B0FE-0825E41C8A29}" destId="{410ADC9F-D598-42C9-9263-EAEC6AB55A4A}" srcOrd="1" destOrd="0" presId="urn:microsoft.com/office/officeart/2016/7/layout/BasicLinearProcessNumbered"/>
    <dgm:cxn modelId="{6DA79D9D-C449-404F-9672-836BD3D3553F}" type="presOf" srcId="{D741F532-5464-41F8-83BD-37750E7B11BE}" destId="{F63B1328-B2C1-4A83-A29C-FDC87123BB08}" srcOrd="0" destOrd="0" presId="urn:microsoft.com/office/officeart/2016/7/layout/BasicLinearProcessNumbered"/>
    <dgm:cxn modelId="{1D1F49BC-0996-48A0-9DFB-30688C6AB9D9}" type="presOf" srcId="{392DC434-BDEB-4236-A0F5-431AF97A5C19}" destId="{85A3FFBE-AE68-40B2-861B-F51DA5C2E273}" srcOrd="1" destOrd="0" presId="urn:microsoft.com/office/officeart/2016/7/layout/BasicLinearProcessNumbered"/>
    <dgm:cxn modelId="{115098C5-E719-4950-A329-EBE8D75420E9}" srcId="{4EB25F10-10C0-4FC1-9FFE-222BAFF2784D}" destId="{D741F532-5464-41F8-83BD-37750E7B11BE}" srcOrd="1" destOrd="0" parTransId="{8373204C-3B4A-45CC-9DEC-BFDF6D32FC37}" sibTransId="{AB770143-5E76-426D-86A0-39762326B02F}"/>
    <dgm:cxn modelId="{AC53F4C6-61AA-4882-AE74-6492CEE6E688}" type="presOf" srcId="{C796C796-CF41-4E54-92C4-B3E596E9A173}" destId="{523526AA-2B89-4167-86B4-8F6D65A77F86}" srcOrd="1" destOrd="0" presId="urn:microsoft.com/office/officeart/2016/7/layout/BasicLinearProcessNumbered"/>
    <dgm:cxn modelId="{7E0924DA-CECA-49BB-8981-5DD952BEACCC}" type="presOf" srcId="{D741F532-5464-41F8-83BD-37750E7B11BE}" destId="{A1DA3E8F-E1F3-4032-BA86-93ABE87E6C19}" srcOrd="1" destOrd="0" presId="urn:microsoft.com/office/officeart/2016/7/layout/BasicLinearProcessNumbered"/>
    <dgm:cxn modelId="{0A8DB1FE-E3FF-48A3-A921-0E6D41CE9D94}" srcId="{4EB25F10-10C0-4FC1-9FFE-222BAFF2784D}" destId="{C796C796-CF41-4E54-92C4-B3E596E9A173}" srcOrd="0" destOrd="0" parTransId="{97EF7B8C-5BFF-4DE8-8EA1-D77822507CA1}" sibTransId="{C9F83505-2C13-41A0-8A24-4E328EF5B76B}"/>
    <dgm:cxn modelId="{CE196DAE-D4E6-4350-A0A9-45C61B231F1D}" type="presParOf" srcId="{5B5279A7-D529-4A15-9902-D6C4CBFC0387}" destId="{CF6152BF-9FF0-4DF9-8509-BC01447D3F44}" srcOrd="0" destOrd="0" presId="urn:microsoft.com/office/officeart/2016/7/layout/BasicLinearProcessNumbered"/>
    <dgm:cxn modelId="{AC7685EE-6229-4E1A-818D-AEED8475BBE5}" type="presParOf" srcId="{CF6152BF-9FF0-4DF9-8509-BC01447D3F44}" destId="{0A235CB5-D4A0-4D11-9843-D569A0DD5853}" srcOrd="0" destOrd="0" presId="urn:microsoft.com/office/officeart/2016/7/layout/BasicLinearProcessNumbered"/>
    <dgm:cxn modelId="{15ED1983-065A-4EAF-9E02-C6F7771DD8E7}" type="presParOf" srcId="{CF6152BF-9FF0-4DF9-8509-BC01447D3F44}" destId="{522ED4B1-AF73-4E29-9BD9-8CD6C6A18A8E}" srcOrd="1" destOrd="0" presId="urn:microsoft.com/office/officeart/2016/7/layout/BasicLinearProcessNumbered"/>
    <dgm:cxn modelId="{A9C3269E-EF7E-42D2-8F25-A516ADFFAF9F}" type="presParOf" srcId="{CF6152BF-9FF0-4DF9-8509-BC01447D3F44}" destId="{B62DE3EA-F4AD-4152-870A-2AEDDE41202B}" srcOrd="2" destOrd="0" presId="urn:microsoft.com/office/officeart/2016/7/layout/BasicLinearProcessNumbered"/>
    <dgm:cxn modelId="{8D0CA7E5-3087-4B89-AD3E-A7C9F3EF634F}" type="presParOf" srcId="{CF6152BF-9FF0-4DF9-8509-BC01447D3F44}" destId="{523526AA-2B89-4167-86B4-8F6D65A77F86}" srcOrd="3" destOrd="0" presId="urn:microsoft.com/office/officeart/2016/7/layout/BasicLinearProcessNumbered"/>
    <dgm:cxn modelId="{91ACE58D-083E-4582-B4EC-03E7CF84830E}" type="presParOf" srcId="{5B5279A7-D529-4A15-9902-D6C4CBFC0387}" destId="{19D548EA-576B-432E-ACC4-3593B7500BB8}" srcOrd="1" destOrd="0" presId="urn:microsoft.com/office/officeart/2016/7/layout/BasicLinearProcessNumbered"/>
    <dgm:cxn modelId="{9CF148BE-F81D-4B9C-B9AD-FEBBD0AA64EF}" type="presParOf" srcId="{5B5279A7-D529-4A15-9902-D6C4CBFC0387}" destId="{5F8FDA85-ACD9-4CD6-AA65-4AB22D48340C}" srcOrd="2" destOrd="0" presId="urn:microsoft.com/office/officeart/2016/7/layout/BasicLinearProcessNumbered"/>
    <dgm:cxn modelId="{89B0825D-28A6-48F8-A8D7-05AD635EF382}" type="presParOf" srcId="{5F8FDA85-ACD9-4CD6-AA65-4AB22D48340C}" destId="{F63B1328-B2C1-4A83-A29C-FDC87123BB08}" srcOrd="0" destOrd="0" presId="urn:microsoft.com/office/officeart/2016/7/layout/BasicLinearProcessNumbered"/>
    <dgm:cxn modelId="{4494981E-DDF0-4515-9D83-A3ABE96AB262}" type="presParOf" srcId="{5F8FDA85-ACD9-4CD6-AA65-4AB22D48340C}" destId="{0F5D649B-341D-4F24-A7A2-A6088376E463}" srcOrd="1" destOrd="0" presId="urn:microsoft.com/office/officeart/2016/7/layout/BasicLinearProcessNumbered"/>
    <dgm:cxn modelId="{3C898E3F-8E5C-4A05-8885-7C38EB48E3ED}" type="presParOf" srcId="{5F8FDA85-ACD9-4CD6-AA65-4AB22D48340C}" destId="{4A2C18B6-2985-4A3D-9176-2482A79D43F9}" srcOrd="2" destOrd="0" presId="urn:microsoft.com/office/officeart/2016/7/layout/BasicLinearProcessNumbered"/>
    <dgm:cxn modelId="{437FF542-C187-44BA-9872-2EC901A88170}" type="presParOf" srcId="{5F8FDA85-ACD9-4CD6-AA65-4AB22D48340C}" destId="{A1DA3E8F-E1F3-4032-BA86-93ABE87E6C19}" srcOrd="3" destOrd="0" presId="urn:microsoft.com/office/officeart/2016/7/layout/BasicLinearProcessNumbered"/>
    <dgm:cxn modelId="{B42D90A7-BD36-4139-B910-DE46CF60D991}" type="presParOf" srcId="{5B5279A7-D529-4A15-9902-D6C4CBFC0387}" destId="{C706EA5B-8C66-4159-BE55-EC6E4E692325}" srcOrd="3" destOrd="0" presId="urn:microsoft.com/office/officeart/2016/7/layout/BasicLinearProcessNumbered"/>
    <dgm:cxn modelId="{44EE11D7-316E-4FA3-969D-DDE3E64559B1}" type="presParOf" srcId="{5B5279A7-D529-4A15-9902-D6C4CBFC0387}" destId="{96F4B58A-7AB1-42C6-A774-44071BE6FEBD}" srcOrd="4" destOrd="0" presId="urn:microsoft.com/office/officeart/2016/7/layout/BasicLinearProcessNumbered"/>
    <dgm:cxn modelId="{D0D4AD84-C295-49C5-943A-F834CACF0F21}" type="presParOf" srcId="{96F4B58A-7AB1-42C6-A774-44071BE6FEBD}" destId="{2D77DFFF-F059-4D55-8847-CA78F2DB2DD2}" srcOrd="0" destOrd="0" presId="urn:microsoft.com/office/officeart/2016/7/layout/BasicLinearProcessNumbered"/>
    <dgm:cxn modelId="{134C720A-72D0-4F0A-9DA4-DE4DADEA8CB3}" type="presParOf" srcId="{96F4B58A-7AB1-42C6-A774-44071BE6FEBD}" destId="{CCE25359-13A1-4084-887D-27B6E56CF589}" srcOrd="1" destOrd="0" presId="urn:microsoft.com/office/officeart/2016/7/layout/BasicLinearProcessNumbered"/>
    <dgm:cxn modelId="{BC06C94E-D204-4444-95E1-E7A9E488F545}" type="presParOf" srcId="{96F4B58A-7AB1-42C6-A774-44071BE6FEBD}" destId="{19CB92B1-A3BB-4A95-8ED7-A62D4708DBFB}" srcOrd="2" destOrd="0" presId="urn:microsoft.com/office/officeart/2016/7/layout/BasicLinearProcessNumbered"/>
    <dgm:cxn modelId="{407A07DA-E2E4-4A59-89F6-6FD9BE8E99CD}" type="presParOf" srcId="{96F4B58A-7AB1-42C6-A774-44071BE6FEBD}" destId="{85A3FFBE-AE68-40B2-861B-F51DA5C2E273}" srcOrd="3" destOrd="0" presId="urn:microsoft.com/office/officeart/2016/7/layout/BasicLinearProcessNumbered"/>
    <dgm:cxn modelId="{46DEE16D-A630-46DB-90C1-B8CF256DD7F0}" type="presParOf" srcId="{5B5279A7-D529-4A15-9902-D6C4CBFC0387}" destId="{30F81ADC-F1C0-40E1-8DC7-912CF45957EF}" srcOrd="5" destOrd="0" presId="urn:microsoft.com/office/officeart/2016/7/layout/BasicLinearProcessNumbered"/>
    <dgm:cxn modelId="{1B45A2B5-CF64-4B66-ADF8-93BAF045863A}" type="presParOf" srcId="{5B5279A7-D529-4A15-9902-D6C4CBFC0387}" destId="{28C9FF05-D81E-42B5-8C09-D570EFB27E3D}" srcOrd="6" destOrd="0" presId="urn:microsoft.com/office/officeart/2016/7/layout/BasicLinearProcessNumbered"/>
    <dgm:cxn modelId="{760B3D74-C46F-44F5-A02D-A38992CA6144}" type="presParOf" srcId="{28C9FF05-D81E-42B5-8C09-D570EFB27E3D}" destId="{C565CCBC-277D-425D-A545-61A4E9E788FF}" srcOrd="0" destOrd="0" presId="urn:microsoft.com/office/officeart/2016/7/layout/BasicLinearProcessNumbered"/>
    <dgm:cxn modelId="{CFDC058F-BC56-415F-835D-401E90A12F29}" type="presParOf" srcId="{28C9FF05-D81E-42B5-8C09-D570EFB27E3D}" destId="{C051F7D0-4AF1-4E5C-A74D-722E37B9A9E9}" srcOrd="1" destOrd="0" presId="urn:microsoft.com/office/officeart/2016/7/layout/BasicLinearProcessNumbered"/>
    <dgm:cxn modelId="{18C9D044-1601-4E72-96AB-075D93AFB0FF}" type="presParOf" srcId="{28C9FF05-D81E-42B5-8C09-D570EFB27E3D}" destId="{DA403A3B-5A9A-4A65-B897-EEEDE92EC4B2}" srcOrd="2" destOrd="0" presId="urn:microsoft.com/office/officeart/2016/7/layout/BasicLinearProcessNumbered"/>
    <dgm:cxn modelId="{38B084F8-6D26-4E26-AA42-9C4B97362077}" type="presParOf" srcId="{28C9FF05-D81E-42B5-8C09-D570EFB27E3D}" destId="{410ADC9F-D598-42C9-9263-EAEC6AB55A4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D64BA-2F3C-42C1-A4F8-F784B5EBB5BD}">
      <dsp:nvSpPr>
        <dsp:cNvPr id="0" name=""/>
        <dsp:cNvSpPr/>
      </dsp:nvSpPr>
      <dsp:spPr>
        <a:xfrm>
          <a:off x="401540" y="553"/>
          <a:ext cx="871751" cy="87175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8C49BE-F431-4E6A-B4AF-F7CD1A11CA0F}">
      <dsp:nvSpPr>
        <dsp:cNvPr id="0" name=""/>
        <dsp:cNvSpPr/>
      </dsp:nvSpPr>
      <dsp:spPr>
        <a:xfrm>
          <a:off x="587323" y="186337"/>
          <a:ext cx="500185" cy="5001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1541F-3F8E-4F69-9A0E-315E3C527E80}">
      <dsp:nvSpPr>
        <dsp:cNvPr id="0" name=""/>
        <dsp:cNvSpPr/>
      </dsp:nvSpPr>
      <dsp:spPr>
        <a:xfrm>
          <a:off x="122865" y="1143835"/>
          <a:ext cx="1429101" cy="57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 err="1"/>
            <a:t>Extramus</a:t>
          </a:r>
          <a:r>
            <a:rPr lang="en-US" sz="1100" kern="1200" dirty="0"/>
            <a:t> connects young talents with companies.</a:t>
          </a:r>
        </a:p>
      </dsp:txBody>
      <dsp:txXfrm>
        <a:off x="122865" y="1143835"/>
        <a:ext cx="1429101" cy="571640"/>
      </dsp:txXfrm>
    </dsp:sp>
    <dsp:sp modelId="{F5B04394-754B-4A40-953C-93CC38598224}">
      <dsp:nvSpPr>
        <dsp:cNvPr id="0" name=""/>
        <dsp:cNvSpPr/>
      </dsp:nvSpPr>
      <dsp:spPr>
        <a:xfrm>
          <a:off x="2080734" y="553"/>
          <a:ext cx="871751" cy="87175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505FAE-8396-492D-80F3-F271C5E3E8DF}">
      <dsp:nvSpPr>
        <dsp:cNvPr id="0" name=""/>
        <dsp:cNvSpPr/>
      </dsp:nvSpPr>
      <dsp:spPr>
        <a:xfrm>
          <a:off x="2266517" y="186337"/>
          <a:ext cx="500185" cy="5001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43EDB-1D4D-404F-866C-BE3702432D2D}">
      <dsp:nvSpPr>
        <dsp:cNvPr id="0" name=""/>
        <dsp:cNvSpPr/>
      </dsp:nvSpPr>
      <dsp:spPr>
        <a:xfrm>
          <a:off x="1802059" y="1143835"/>
          <a:ext cx="1429101" cy="57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New model: Shift from Franchise to Partnership.</a:t>
          </a:r>
        </a:p>
      </dsp:txBody>
      <dsp:txXfrm>
        <a:off x="1802059" y="1143835"/>
        <a:ext cx="1429101" cy="571640"/>
      </dsp:txXfrm>
    </dsp:sp>
    <dsp:sp modelId="{C17FC6B0-5ED6-4204-A74A-1B83EF7603A0}">
      <dsp:nvSpPr>
        <dsp:cNvPr id="0" name=""/>
        <dsp:cNvSpPr/>
      </dsp:nvSpPr>
      <dsp:spPr>
        <a:xfrm>
          <a:off x="3759928" y="553"/>
          <a:ext cx="871751" cy="87175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268476-D753-46BE-8978-485B2123464D}">
      <dsp:nvSpPr>
        <dsp:cNvPr id="0" name=""/>
        <dsp:cNvSpPr/>
      </dsp:nvSpPr>
      <dsp:spPr>
        <a:xfrm>
          <a:off x="3945712" y="186337"/>
          <a:ext cx="500185" cy="5001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8B255-8D0F-465A-888F-F87D571B78C3}">
      <dsp:nvSpPr>
        <dsp:cNvPr id="0" name=""/>
        <dsp:cNvSpPr/>
      </dsp:nvSpPr>
      <dsp:spPr>
        <a:xfrm>
          <a:off x="3481254" y="1143835"/>
          <a:ext cx="1429101" cy="57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Goal: Provide extra value to companies (website, interns, social vision).</a:t>
          </a:r>
        </a:p>
      </dsp:txBody>
      <dsp:txXfrm>
        <a:off x="3481254" y="1143835"/>
        <a:ext cx="1429101" cy="571640"/>
      </dsp:txXfrm>
    </dsp:sp>
    <dsp:sp modelId="{0EA78244-8B63-4E15-BA53-D0422E921FDB}">
      <dsp:nvSpPr>
        <dsp:cNvPr id="0" name=""/>
        <dsp:cNvSpPr/>
      </dsp:nvSpPr>
      <dsp:spPr>
        <a:xfrm>
          <a:off x="2080734" y="2072751"/>
          <a:ext cx="871751" cy="87175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215D2-C773-408D-895F-0E243E31F817}">
      <dsp:nvSpPr>
        <dsp:cNvPr id="0" name=""/>
        <dsp:cNvSpPr/>
      </dsp:nvSpPr>
      <dsp:spPr>
        <a:xfrm>
          <a:off x="2266517" y="2258534"/>
          <a:ext cx="500185" cy="5001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B13BF-1953-4E38-B173-D0D8F529A7BB}">
      <dsp:nvSpPr>
        <dsp:cNvPr id="0" name=""/>
        <dsp:cNvSpPr/>
      </dsp:nvSpPr>
      <dsp:spPr>
        <a:xfrm>
          <a:off x="1802059" y="3216032"/>
          <a:ext cx="1429101" cy="57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Long-term: Explore visionary projects via Google Non-Profit and similar sources.</a:t>
          </a:r>
        </a:p>
      </dsp:txBody>
      <dsp:txXfrm>
        <a:off x="1802059" y="3216032"/>
        <a:ext cx="1429101" cy="571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C003C-EE5B-44FF-BB00-3D89224BBB66}">
      <dsp:nvSpPr>
        <dsp:cNvPr id="0" name=""/>
        <dsp:cNvSpPr/>
      </dsp:nvSpPr>
      <dsp:spPr>
        <a:xfrm>
          <a:off x="0" y="531"/>
          <a:ext cx="78867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E9DE8-24E4-41A5-948A-EABB7E66B55D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6C655-C1C9-4F23-80B2-DF7AB3A853D0}">
      <dsp:nvSpPr>
        <dsp:cNvPr id="0" name=""/>
        <dsp:cNvSpPr/>
      </dsp:nvSpPr>
      <dsp:spPr>
        <a:xfrm>
          <a:off x="1437631" y="531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Website Creation – build professional, affordable websites for companies.</a:t>
          </a:r>
        </a:p>
      </dsp:txBody>
      <dsp:txXfrm>
        <a:off x="1437631" y="531"/>
        <a:ext cx="6449068" cy="1244702"/>
      </dsp:txXfrm>
    </dsp:sp>
    <dsp:sp modelId="{E71DCA8E-323C-4C05-9159-E89E2FA051F7}">
      <dsp:nvSpPr>
        <dsp:cNvPr id="0" name=""/>
        <dsp:cNvSpPr/>
      </dsp:nvSpPr>
      <dsp:spPr>
        <a:xfrm>
          <a:off x="0" y="1556410"/>
          <a:ext cx="78867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64B8D4-E2EB-4D11-BAA8-26A7F9C6F9ED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129C3C-7328-4884-8792-218A3792D37D}">
      <dsp:nvSpPr>
        <dsp:cNvPr id="0" name=""/>
        <dsp:cNvSpPr/>
      </dsp:nvSpPr>
      <dsp:spPr>
        <a:xfrm>
          <a:off x="1437631" y="1556410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Internship Placement – match companies with suitable interns.</a:t>
          </a:r>
        </a:p>
      </dsp:txBody>
      <dsp:txXfrm>
        <a:off x="1437631" y="1556410"/>
        <a:ext cx="6449068" cy="1244702"/>
      </dsp:txXfrm>
    </dsp:sp>
    <dsp:sp modelId="{1A639CC6-8B04-4BB9-88CE-5B5C73A105BB}">
      <dsp:nvSpPr>
        <dsp:cNvPr id="0" name=""/>
        <dsp:cNvSpPr/>
      </dsp:nvSpPr>
      <dsp:spPr>
        <a:xfrm>
          <a:off x="0" y="3112289"/>
          <a:ext cx="78867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7DA88-7751-4DB1-B65B-5E032E163071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C17DE-1A19-4CBD-B89E-8CDB50931297}">
      <dsp:nvSpPr>
        <dsp:cNvPr id="0" name=""/>
        <dsp:cNvSpPr/>
      </dsp:nvSpPr>
      <dsp:spPr>
        <a:xfrm>
          <a:off x="1437631" y="3112289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Visionary Collaboration (Social Projects) – support social initiatives, leverage Google Non-Profit.</a:t>
          </a:r>
        </a:p>
      </dsp:txBody>
      <dsp:txXfrm>
        <a:off x="1437631" y="3112289"/>
        <a:ext cx="6449068" cy="12447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9061C3-C69E-4B60-AA8E-840037339142}">
      <dsp:nvSpPr>
        <dsp:cNvPr id="0" name=""/>
        <dsp:cNvSpPr/>
      </dsp:nvSpPr>
      <dsp:spPr>
        <a:xfrm>
          <a:off x="0" y="559"/>
          <a:ext cx="7879842" cy="13096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60D40-BDB3-4640-9069-41158DB6048B}">
      <dsp:nvSpPr>
        <dsp:cNvPr id="0" name=""/>
        <dsp:cNvSpPr/>
      </dsp:nvSpPr>
      <dsp:spPr>
        <a:xfrm>
          <a:off x="396173" y="295234"/>
          <a:ext cx="720315" cy="7203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70751-1947-45B1-A53E-77B6A4721663}">
      <dsp:nvSpPr>
        <dsp:cNvPr id="0" name=""/>
        <dsp:cNvSpPr/>
      </dsp:nvSpPr>
      <dsp:spPr>
        <a:xfrm>
          <a:off x="1512662" y="559"/>
          <a:ext cx="6367179" cy="1309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For Companies: Visibility, access to talented interns, social prestige.</a:t>
          </a:r>
        </a:p>
      </dsp:txBody>
      <dsp:txXfrm>
        <a:off x="1512662" y="559"/>
        <a:ext cx="6367179" cy="1309664"/>
      </dsp:txXfrm>
    </dsp:sp>
    <dsp:sp modelId="{9F797916-853D-4E03-B6E5-0FB8680B66F9}">
      <dsp:nvSpPr>
        <dsp:cNvPr id="0" name=""/>
        <dsp:cNvSpPr/>
      </dsp:nvSpPr>
      <dsp:spPr>
        <a:xfrm>
          <a:off x="0" y="1637640"/>
          <a:ext cx="7879842" cy="13096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D803B-A45E-48FE-AAFF-BF58D4662DBD}">
      <dsp:nvSpPr>
        <dsp:cNvPr id="0" name=""/>
        <dsp:cNvSpPr/>
      </dsp:nvSpPr>
      <dsp:spPr>
        <a:xfrm>
          <a:off x="396173" y="1932315"/>
          <a:ext cx="720315" cy="7203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7249A-4999-4A94-9172-A09E648C8EF3}">
      <dsp:nvSpPr>
        <dsp:cNvPr id="0" name=""/>
        <dsp:cNvSpPr/>
      </dsp:nvSpPr>
      <dsp:spPr>
        <a:xfrm>
          <a:off x="1512662" y="1637640"/>
          <a:ext cx="6367179" cy="1309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For Interns: Real-world experience, project-based learning.</a:t>
          </a:r>
        </a:p>
      </dsp:txBody>
      <dsp:txXfrm>
        <a:off x="1512662" y="1637640"/>
        <a:ext cx="6367179" cy="1309664"/>
      </dsp:txXfrm>
    </dsp:sp>
    <dsp:sp modelId="{9DBDBF53-4068-4488-90BE-6BCDCC1F2043}">
      <dsp:nvSpPr>
        <dsp:cNvPr id="0" name=""/>
        <dsp:cNvSpPr/>
      </dsp:nvSpPr>
      <dsp:spPr>
        <a:xfrm>
          <a:off x="0" y="3274721"/>
          <a:ext cx="7879842" cy="13096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96568-3932-49C1-9D8B-49CEB4FA8E45}">
      <dsp:nvSpPr>
        <dsp:cNvPr id="0" name=""/>
        <dsp:cNvSpPr/>
      </dsp:nvSpPr>
      <dsp:spPr>
        <a:xfrm>
          <a:off x="396173" y="3569396"/>
          <a:ext cx="720315" cy="7203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65681E-6B5E-43DC-893D-26837B87243A}">
      <dsp:nvSpPr>
        <dsp:cNvPr id="0" name=""/>
        <dsp:cNvSpPr/>
      </dsp:nvSpPr>
      <dsp:spPr>
        <a:xfrm>
          <a:off x="1512662" y="3274721"/>
          <a:ext cx="6367179" cy="1309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06" tIns="138606" rIns="138606" bIns="13860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For Extramus: Wider business network, sustainable model.</a:t>
          </a:r>
        </a:p>
      </dsp:txBody>
      <dsp:txXfrm>
        <a:off x="1512662" y="3274721"/>
        <a:ext cx="6367179" cy="13096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4FFEA8-DB7E-48BA-A2AC-2974F05F41BC}">
      <dsp:nvSpPr>
        <dsp:cNvPr id="0" name=""/>
        <dsp:cNvSpPr/>
      </dsp:nvSpPr>
      <dsp:spPr>
        <a:xfrm>
          <a:off x="537299" y="136220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4DAA9-0F61-4279-B153-A42E951672D5}">
      <dsp:nvSpPr>
        <dsp:cNvPr id="0" name=""/>
        <dsp:cNvSpPr/>
      </dsp:nvSpPr>
      <dsp:spPr>
        <a:xfrm>
          <a:off x="42299" y="244376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$10,000 ad grant a month</a:t>
          </a:r>
          <a:endParaRPr lang="en-US" sz="1500" kern="1200"/>
        </a:p>
      </dsp:txBody>
      <dsp:txXfrm>
        <a:off x="42299" y="2443760"/>
        <a:ext cx="1800000" cy="720000"/>
      </dsp:txXfrm>
    </dsp:sp>
    <dsp:sp modelId="{FB797B5C-8B16-4829-9D9F-5C2B3BFC71AB}">
      <dsp:nvSpPr>
        <dsp:cNvPr id="0" name=""/>
        <dsp:cNvSpPr/>
      </dsp:nvSpPr>
      <dsp:spPr>
        <a:xfrm>
          <a:off x="2652300" y="136220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D8A4E-C47D-463C-A4A9-11D8073C853E}">
      <dsp:nvSpPr>
        <dsp:cNvPr id="0" name=""/>
        <dsp:cNvSpPr/>
      </dsp:nvSpPr>
      <dsp:spPr>
        <a:xfrm>
          <a:off x="2157300" y="244376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You don’t have to pay for branded email</a:t>
          </a:r>
          <a:endParaRPr lang="en-US" sz="1500" kern="1200"/>
        </a:p>
      </dsp:txBody>
      <dsp:txXfrm>
        <a:off x="2157300" y="2443760"/>
        <a:ext cx="1800000" cy="720000"/>
      </dsp:txXfrm>
    </dsp:sp>
    <dsp:sp modelId="{9C105C1A-1EC0-4C00-990C-C1E9CF7ADFDD}">
      <dsp:nvSpPr>
        <dsp:cNvPr id="0" name=""/>
        <dsp:cNvSpPr/>
      </dsp:nvSpPr>
      <dsp:spPr>
        <a:xfrm>
          <a:off x="4767300" y="136220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1D736-089C-494C-9C3D-4B0136FC3496}">
      <dsp:nvSpPr>
        <dsp:cNvPr id="0" name=""/>
        <dsp:cNvSpPr/>
      </dsp:nvSpPr>
      <dsp:spPr>
        <a:xfrm>
          <a:off x="4272300" y="244376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You can create a fundraiser in the youtube platform </a:t>
          </a:r>
          <a:endParaRPr lang="en-US" sz="1500" kern="1200"/>
        </a:p>
      </dsp:txBody>
      <dsp:txXfrm>
        <a:off x="4272300" y="2443760"/>
        <a:ext cx="1800000" cy="720000"/>
      </dsp:txXfrm>
    </dsp:sp>
    <dsp:sp modelId="{05DE1AE2-89C8-4610-9EF1-4C9F7DDFD013}">
      <dsp:nvSpPr>
        <dsp:cNvPr id="0" name=""/>
        <dsp:cNvSpPr/>
      </dsp:nvSpPr>
      <dsp:spPr>
        <a:xfrm>
          <a:off x="6882300" y="136220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FEACA5-28BE-4B6E-A981-2F92E829FCB6}">
      <dsp:nvSpPr>
        <dsp:cNvPr id="0" name=""/>
        <dsp:cNvSpPr/>
      </dsp:nvSpPr>
      <dsp:spPr>
        <a:xfrm>
          <a:off x="6387300" y="244376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Free storage through Google Drive (100TB free storage)</a:t>
          </a:r>
          <a:endParaRPr lang="en-US" sz="1500" kern="1200"/>
        </a:p>
      </dsp:txBody>
      <dsp:txXfrm>
        <a:off x="6387300" y="2443760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35CB5-D4A0-4D11-9843-D569A0DD5853}">
      <dsp:nvSpPr>
        <dsp:cNvPr id="0" name=""/>
        <dsp:cNvSpPr/>
      </dsp:nvSpPr>
      <dsp:spPr>
        <a:xfrm>
          <a:off x="2401" y="762972"/>
          <a:ext cx="1904899" cy="266685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13" tIns="330200" rIns="148513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Select 2–3 pilot companies.</a:t>
          </a:r>
        </a:p>
      </dsp:txBody>
      <dsp:txXfrm>
        <a:off x="2401" y="1776379"/>
        <a:ext cx="1904899" cy="1600115"/>
      </dsp:txXfrm>
    </dsp:sp>
    <dsp:sp modelId="{522ED4B1-AF73-4E29-9BD9-8CD6C6A18A8E}">
      <dsp:nvSpPr>
        <dsp:cNvPr id="0" name=""/>
        <dsp:cNvSpPr/>
      </dsp:nvSpPr>
      <dsp:spPr>
        <a:xfrm>
          <a:off x="554822" y="1029658"/>
          <a:ext cx="800057" cy="8000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76" tIns="12700" rIns="62376" bIns="1270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1</a:t>
          </a:r>
        </a:p>
      </dsp:txBody>
      <dsp:txXfrm>
        <a:off x="671988" y="1146824"/>
        <a:ext cx="565725" cy="565725"/>
      </dsp:txXfrm>
    </dsp:sp>
    <dsp:sp modelId="{B62DE3EA-F4AD-4152-870A-2AEDDE41202B}">
      <dsp:nvSpPr>
        <dsp:cNvPr id="0" name=""/>
        <dsp:cNvSpPr/>
      </dsp:nvSpPr>
      <dsp:spPr>
        <a:xfrm>
          <a:off x="2401" y="3429760"/>
          <a:ext cx="1904899" cy="72"/>
        </a:xfrm>
        <a:prstGeom prst="rect">
          <a:avLst/>
        </a:prstGeom>
        <a:solidFill>
          <a:schemeClr val="accent2">
            <a:hueOff val="668788"/>
            <a:satOff val="-834"/>
            <a:lumOff val="196"/>
            <a:alphaOff val="0"/>
          </a:schemeClr>
        </a:solidFill>
        <a:ln w="25400" cap="flat" cmpd="sng" algn="ctr">
          <a:solidFill>
            <a:schemeClr val="accent2">
              <a:hueOff val="668788"/>
              <a:satOff val="-834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B1328-B2C1-4A83-A29C-FDC87123BB08}">
      <dsp:nvSpPr>
        <dsp:cNvPr id="0" name=""/>
        <dsp:cNvSpPr/>
      </dsp:nvSpPr>
      <dsp:spPr>
        <a:xfrm>
          <a:off x="2097790" y="762972"/>
          <a:ext cx="1904899" cy="2666859"/>
        </a:xfrm>
        <a:prstGeom prst="rect">
          <a:avLst/>
        </a:prstGeom>
        <a:solidFill>
          <a:schemeClr val="accent2">
            <a:tint val="40000"/>
            <a:alpha val="90000"/>
            <a:hueOff val="1675274"/>
            <a:satOff val="-1459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675274"/>
              <a:satOff val="-1459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13" tIns="330200" rIns="148513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Test services and gather feedback.</a:t>
          </a:r>
        </a:p>
      </dsp:txBody>
      <dsp:txXfrm>
        <a:off x="2097790" y="1776379"/>
        <a:ext cx="1904899" cy="1600115"/>
      </dsp:txXfrm>
    </dsp:sp>
    <dsp:sp modelId="{0F5D649B-341D-4F24-A7A2-A6088376E463}">
      <dsp:nvSpPr>
        <dsp:cNvPr id="0" name=""/>
        <dsp:cNvSpPr/>
      </dsp:nvSpPr>
      <dsp:spPr>
        <a:xfrm>
          <a:off x="2650211" y="1029658"/>
          <a:ext cx="800057" cy="800057"/>
        </a:xfrm>
        <a:prstGeom prst="ellipse">
          <a:avLst/>
        </a:prstGeom>
        <a:solidFill>
          <a:schemeClr val="accent2">
            <a:hueOff val="1337577"/>
            <a:satOff val="-1668"/>
            <a:lumOff val="392"/>
            <a:alphaOff val="0"/>
          </a:schemeClr>
        </a:solidFill>
        <a:ln w="25400" cap="flat" cmpd="sng" algn="ctr">
          <a:solidFill>
            <a:schemeClr val="accent2">
              <a:hueOff val="1337577"/>
              <a:satOff val="-1668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76" tIns="12700" rIns="62376" bIns="1270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2</a:t>
          </a:r>
        </a:p>
      </dsp:txBody>
      <dsp:txXfrm>
        <a:off x="2767377" y="1146824"/>
        <a:ext cx="565725" cy="565725"/>
      </dsp:txXfrm>
    </dsp:sp>
    <dsp:sp modelId="{4A2C18B6-2985-4A3D-9176-2482A79D43F9}">
      <dsp:nvSpPr>
        <dsp:cNvPr id="0" name=""/>
        <dsp:cNvSpPr/>
      </dsp:nvSpPr>
      <dsp:spPr>
        <a:xfrm>
          <a:off x="2097790" y="3429760"/>
          <a:ext cx="1904899" cy="72"/>
        </a:xfrm>
        <a:prstGeom prst="rect">
          <a:avLst/>
        </a:prstGeom>
        <a:solidFill>
          <a:schemeClr val="accent2">
            <a:hueOff val="2006365"/>
            <a:satOff val="-2502"/>
            <a:lumOff val="588"/>
            <a:alphaOff val="0"/>
          </a:schemeClr>
        </a:solidFill>
        <a:ln w="25400" cap="flat" cmpd="sng" algn="ctr">
          <a:solidFill>
            <a:schemeClr val="accent2">
              <a:hueOff val="2006365"/>
              <a:satOff val="-2502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77DFFF-F059-4D55-8847-CA78F2DB2DD2}">
      <dsp:nvSpPr>
        <dsp:cNvPr id="0" name=""/>
        <dsp:cNvSpPr/>
      </dsp:nvSpPr>
      <dsp:spPr>
        <a:xfrm>
          <a:off x="4193180" y="762972"/>
          <a:ext cx="1904899" cy="2666859"/>
        </a:xfrm>
        <a:prstGeom prst="rect">
          <a:avLst/>
        </a:prstGeom>
        <a:solidFill>
          <a:schemeClr val="accent2">
            <a:tint val="40000"/>
            <a:alpha val="90000"/>
            <a:hueOff val="3350547"/>
            <a:satOff val="-2919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350547"/>
              <a:satOff val="-2919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13" tIns="330200" rIns="148513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Refine and improve the model.</a:t>
          </a:r>
        </a:p>
      </dsp:txBody>
      <dsp:txXfrm>
        <a:off x="4193180" y="1776379"/>
        <a:ext cx="1904899" cy="1600115"/>
      </dsp:txXfrm>
    </dsp:sp>
    <dsp:sp modelId="{CCE25359-13A1-4084-887D-27B6E56CF589}">
      <dsp:nvSpPr>
        <dsp:cNvPr id="0" name=""/>
        <dsp:cNvSpPr/>
      </dsp:nvSpPr>
      <dsp:spPr>
        <a:xfrm>
          <a:off x="4745601" y="1029658"/>
          <a:ext cx="800057" cy="800057"/>
        </a:xfrm>
        <a:prstGeom prst="ellipse">
          <a:avLst/>
        </a:prstGeom>
        <a:solidFill>
          <a:schemeClr val="accent2">
            <a:hueOff val="2675154"/>
            <a:satOff val="-3337"/>
            <a:lumOff val="785"/>
            <a:alphaOff val="0"/>
          </a:schemeClr>
        </a:solidFill>
        <a:ln w="25400" cap="flat" cmpd="sng" algn="ctr">
          <a:solidFill>
            <a:schemeClr val="accent2">
              <a:hueOff val="2675154"/>
              <a:satOff val="-3337"/>
              <a:lumOff val="7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76" tIns="12700" rIns="62376" bIns="1270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3</a:t>
          </a:r>
        </a:p>
      </dsp:txBody>
      <dsp:txXfrm>
        <a:off x="4862767" y="1146824"/>
        <a:ext cx="565725" cy="565725"/>
      </dsp:txXfrm>
    </dsp:sp>
    <dsp:sp modelId="{19CB92B1-A3BB-4A95-8ED7-A62D4708DBFB}">
      <dsp:nvSpPr>
        <dsp:cNvPr id="0" name=""/>
        <dsp:cNvSpPr/>
      </dsp:nvSpPr>
      <dsp:spPr>
        <a:xfrm>
          <a:off x="4193180" y="3429760"/>
          <a:ext cx="1904899" cy="72"/>
        </a:xfrm>
        <a:prstGeom prst="rect">
          <a:avLst/>
        </a:prstGeom>
        <a:solidFill>
          <a:schemeClr val="accent2">
            <a:hueOff val="3343942"/>
            <a:satOff val="-4171"/>
            <a:lumOff val="981"/>
            <a:alphaOff val="0"/>
          </a:schemeClr>
        </a:solidFill>
        <a:ln w="25400" cap="flat" cmpd="sng" algn="ctr">
          <a:solidFill>
            <a:schemeClr val="accent2">
              <a:hueOff val="3343942"/>
              <a:satOff val="-4171"/>
              <a:lumOff val="9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65CCBC-277D-425D-A545-61A4E9E788FF}">
      <dsp:nvSpPr>
        <dsp:cNvPr id="0" name=""/>
        <dsp:cNvSpPr/>
      </dsp:nvSpPr>
      <dsp:spPr>
        <a:xfrm>
          <a:off x="6288570" y="762972"/>
          <a:ext cx="1904899" cy="2666859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13" tIns="330200" rIns="148513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Reconsider franchise or social franchise opportunities in the long term.</a:t>
          </a:r>
        </a:p>
      </dsp:txBody>
      <dsp:txXfrm>
        <a:off x="6288570" y="1776379"/>
        <a:ext cx="1904899" cy="1600115"/>
      </dsp:txXfrm>
    </dsp:sp>
    <dsp:sp modelId="{C051F7D0-4AF1-4E5C-A74D-722E37B9A9E9}">
      <dsp:nvSpPr>
        <dsp:cNvPr id="0" name=""/>
        <dsp:cNvSpPr/>
      </dsp:nvSpPr>
      <dsp:spPr>
        <a:xfrm>
          <a:off x="6840991" y="1029658"/>
          <a:ext cx="800057" cy="800057"/>
        </a:xfrm>
        <a:prstGeom prst="ellipse">
          <a:avLst/>
        </a:prstGeom>
        <a:solidFill>
          <a:schemeClr val="accent2">
            <a:hueOff val="4012731"/>
            <a:satOff val="-5005"/>
            <a:lumOff val="1177"/>
            <a:alphaOff val="0"/>
          </a:schemeClr>
        </a:solidFill>
        <a:ln w="25400" cap="flat" cmpd="sng" algn="ctr">
          <a:solidFill>
            <a:schemeClr val="accent2">
              <a:hueOff val="4012731"/>
              <a:satOff val="-5005"/>
              <a:lumOff val="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76" tIns="12700" rIns="62376" bIns="1270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4</a:t>
          </a:r>
        </a:p>
      </dsp:txBody>
      <dsp:txXfrm>
        <a:off x="6958157" y="1146824"/>
        <a:ext cx="565725" cy="565725"/>
      </dsp:txXfrm>
    </dsp:sp>
    <dsp:sp modelId="{DA403A3B-5A9A-4A65-B897-EEEDE92EC4B2}">
      <dsp:nvSpPr>
        <dsp:cNvPr id="0" name=""/>
        <dsp:cNvSpPr/>
      </dsp:nvSpPr>
      <dsp:spPr>
        <a:xfrm>
          <a:off x="6288570" y="3429760"/>
          <a:ext cx="1904899" cy="72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29258-C7BA-4828-9B4D-46A53BC03D91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B4544-4BF4-4A80-BED7-1382676C1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58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391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6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14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9115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10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62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150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373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3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6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80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264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65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306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769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94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736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49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045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31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66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815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396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434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82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911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ctr" defTabSz="571500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3" indent="-214313" algn="l" defTabSz="5715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44" indent="-178594" algn="l" defTabSz="5715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spcBef>
          <a:spcPct val="20000"/>
        </a:spcBef>
        <a:buFont typeface="Arial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spcBef>
          <a:spcPct val="20000"/>
        </a:spcBef>
        <a:buFont typeface="Arial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963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</p:sldLayoutIdLst>
  <p:hf sldNum="0" hdr="0" ftr="0" dt="0"/>
  <p:txStyles>
    <p:titleStyle>
      <a:lvl1pPr algn="ctr" defTabSz="571500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3" indent="-214313" algn="l" defTabSz="5715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44" indent="-178594" algn="l" defTabSz="5715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spcBef>
          <a:spcPct val="20000"/>
        </a:spcBef>
        <a:buFont typeface="Arial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spcBef>
          <a:spcPct val="20000"/>
        </a:spcBef>
        <a:buFont typeface="Arial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2996" y="4267832"/>
            <a:ext cx="3604497" cy="1297115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000">
                <a:solidFill>
                  <a:schemeClr val="tx2"/>
                </a:solidFill>
              </a:rPr>
              <a:t>Extramus Partnership Proposal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43224" y="3428999"/>
            <a:ext cx="3604268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1700">
                <a:solidFill>
                  <a:schemeClr val="tx2"/>
                </a:solidFill>
              </a:rPr>
              <a:t>Connecting Companies with Interns &amp; Creating New Opportunities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A7C34EC3-B1E8-C802-28F1-EBF5EF1F4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 descr="Extramus">
            <a:extLst>
              <a:ext uri="{FF2B5EF4-FFF2-40B4-BE49-F238E27FC236}">
                <a16:creationId xmlns:a16="http://schemas.microsoft.com/office/drawing/2014/main" id="{664E40E7-12FB-3DDE-57F0-CADE379B1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542" y="-920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578" y="2083594"/>
            <a:ext cx="3520306" cy="440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3438"/>
              </a:lnSpc>
            </a:pPr>
            <a:r>
              <a:rPr lang="tr-TR" sz="2750" dirty="0">
                <a:solidFill>
                  <a:srgbClr val="051D3A"/>
                </a:solidFill>
                <a:latin typeface="Funnel Display" pitchFamily="34" charset="0"/>
              </a:rPr>
              <a:t>Service </a:t>
            </a:r>
            <a:r>
              <a:rPr lang="tr-TR" sz="2750" dirty="0" err="1">
                <a:solidFill>
                  <a:srgbClr val="051D3A"/>
                </a:solidFill>
                <a:latin typeface="Funnel Display" pitchFamily="34" charset="0"/>
              </a:rPr>
              <a:t>Estimation</a:t>
            </a:r>
            <a:r>
              <a:rPr lang="tr-TR" sz="2750" dirty="0">
                <a:solidFill>
                  <a:srgbClr val="051D3A"/>
                </a:solidFill>
                <a:latin typeface="Funnel Display" pitchFamily="34" charset="0"/>
              </a:rPr>
              <a:t> (</a:t>
            </a:r>
            <a:r>
              <a:rPr lang="tr-TR" sz="2750" dirty="0" err="1">
                <a:solidFill>
                  <a:srgbClr val="051D3A"/>
                </a:solidFill>
                <a:latin typeface="Funnel Display" pitchFamily="34" charset="0"/>
              </a:rPr>
              <a:t>Scenario</a:t>
            </a:r>
            <a:r>
              <a:rPr lang="tr-TR" sz="2750" dirty="0">
                <a:solidFill>
                  <a:srgbClr val="051D3A"/>
                </a:solidFill>
                <a:latin typeface="Funnel Display" pitchFamily="34" charset="0"/>
              </a:rPr>
              <a:t> Analysis)</a:t>
            </a:r>
            <a:endParaRPr lang="en-US" sz="2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 1"/>
          <p:cNvSpPr/>
          <p:nvPr/>
        </p:nvSpPr>
        <p:spPr>
          <a:xfrm>
            <a:off x="523578" y="2897610"/>
            <a:ext cx="2574280" cy="493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571500">
              <a:lnSpc>
                <a:spcPts val="3875"/>
              </a:lnSpc>
            </a:pPr>
            <a:r>
              <a:rPr lang="en-US" sz="3875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10</a:t>
            </a:r>
            <a:endParaRPr lang="en-US" sz="38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 2"/>
          <p:cNvSpPr/>
          <p:nvPr/>
        </p:nvSpPr>
        <p:spPr>
          <a:xfrm>
            <a:off x="930623" y="3578200"/>
            <a:ext cx="1760116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571500">
              <a:lnSpc>
                <a:spcPts val="1719"/>
              </a:lnSpc>
            </a:pPr>
            <a:r>
              <a:rPr lang="en-US" sz="1375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Interns Placed</a:t>
            </a:r>
            <a:endParaRPr lang="en-US" sz="13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3"/>
          <p:cNvSpPr/>
          <p:nvPr/>
        </p:nvSpPr>
        <p:spPr>
          <a:xfrm>
            <a:off x="523578" y="3887911"/>
            <a:ext cx="2574280" cy="239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571500">
              <a:lnSpc>
                <a:spcPts val="1875"/>
              </a:lnSpc>
            </a:pP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Monthly placement target</a:t>
            </a:r>
            <a:endParaRPr lang="en-US" sz="115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4"/>
          <p:cNvSpPr/>
          <p:nvPr/>
        </p:nvSpPr>
        <p:spPr>
          <a:xfrm>
            <a:off x="3284860" y="2897610"/>
            <a:ext cx="2574280" cy="493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571500">
              <a:lnSpc>
                <a:spcPts val="3875"/>
              </a:lnSpc>
            </a:pPr>
            <a:r>
              <a:rPr lang="en-US" sz="3875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38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 5"/>
          <p:cNvSpPr/>
          <p:nvPr/>
        </p:nvSpPr>
        <p:spPr>
          <a:xfrm>
            <a:off x="3691905" y="3578200"/>
            <a:ext cx="1760116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571500">
              <a:lnSpc>
                <a:spcPts val="1719"/>
              </a:lnSpc>
            </a:pPr>
            <a:r>
              <a:rPr lang="en-US" sz="1375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Months</a:t>
            </a:r>
            <a:endParaRPr lang="en-US" sz="13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6"/>
          <p:cNvSpPr/>
          <p:nvPr/>
        </p:nvSpPr>
        <p:spPr>
          <a:xfrm>
            <a:off x="3284860" y="3887911"/>
            <a:ext cx="2574280" cy="239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571500">
              <a:lnSpc>
                <a:spcPts val="1875"/>
              </a:lnSpc>
            </a:pP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Average placement duration</a:t>
            </a:r>
            <a:endParaRPr lang="en-US" sz="115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 7"/>
          <p:cNvSpPr/>
          <p:nvPr/>
        </p:nvSpPr>
        <p:spPr>
          <a:xfrm>
            <a:off x="6046143" y="2897610"/>
            <a:ext cx="2574280" cy="493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571500">
              <a:lnSpc>
                <a:spcPts val="3875"/>
              </a:lnSpc>
            </a:pPr>
            <a:r>
              <a:rPr lang="en-US" sz="3875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€250</a:t>
            </a:r>
            <a:endParaRPr lang="en-US" sz="38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453188" y="3578200"/>
            <a:ext cx="1760116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571500">
              <a:lnSpc>
                <a:spcPts val="1719"/>
              </a:lnSpc>
            </a:pPr>
            <a:r>
              <a:rPr lang="en-US" sz="1375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Per Intern</a:t>
            </a:r>
            <a:endParaRPr lang="en-US" sz="13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046143" y="3887911"/>
            <a:ext cx="2574280" cy="239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571500">
              <a:lnSpc>
                <a:spcPts val="1875"/>
              </a:lnSpc>
            </a:pP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Average monthly income</a:t>
            </a:r>
            <a:endParaRPr lang="en-US" sz="115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23578" y="4295552"/>
            <a:ext cx="8096845" cy="478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571500">
              <a:lnSpc>
                <a:spcPts val="1875"/>
              </a:lnSpc>
            </a:pP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program places 10 interns per month with an average placement duration of 3 months, generating an average income of €250 per intern monthly.</a:t>
            </a:r>
            <a:endParaRPr lang="en-US" sz="115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972D5-EB14-8293-2855-6A68395C3DEA}"/>
              </a:ext>
            </a:extLst>
          </p:cNvPr>
          <p:cNvSpPr txBox="1"/>
          <p:nvPr/>
        </p:nvSpPr>
        <p:spPr>
          <a:xfrm>
            <a:off x="523578" y="5308600"/>
            <a:ext cx="6359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Note</a:t>
            </a:r>
            <a:r>
              <a:rPr lang="tr-TR" dirty="0"/>
              <a:t>: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numbers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representative</a:t>
            </a:r>
            <a:r>
              <a:rPr lang="tr-TR" dirty="0"/>
              <a:t>, it </a:t>
            </a:r>
            <a:r>
              <a:rPr lang="tr-TR" dirty="0" err="1"/>
              <a:t>doesn’t</a:t>
            </a:r>
            <a:r>
              <a:rPr lang="tr-TR" dirty="0"/>
              <a:t> </a:t>
            </a:r>
            <a:r>
              <a:rPr lang="tr-TR" dirty="0" err="1"/>
              <a:t>show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real-world</a:t>
            </a:r>
            <a:r>
              <a:rPr lang="tr-TR" dirty="0"/>
              <a:t> </a:t>
            </a:r>
            <a:r>
              <a:rPr lang="tr-TR" dirty="0" err="1"/>
              <a:t>scenario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578" y="1843832"/>
            <a:ext cx="5542508" cy="440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3438"/>
              </a:lnSpc>
            </a:pPr>
            <a:r>
              <a:rPr lang="en-US" sz="2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Sector-Based Pricing (15% Share)</a:t>
            </a:r>
            <a:endParaRPr lang="en-US" sz="2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23577" y="2583061"/>
            <a:ext cx="2599209" cy="2023393"/>
          </a:xfrm>
          <a:prstGeom prst="roundRect">
            <a:avLst>
              <a:gd name="adj" fmla="val 3106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 2"/>
          <p:cNvSpPr/>
          <p:nvPr/>
        </p:nvSpPr>
        <p:spPr>
          <a:xfrm>
            <a:off x="692200" y="2751684"/>
            <a:ext cx="1760116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719"/>
              </a:lnSpc>
            </a:pPr>
            <a:r>
              <a:rPr lang="en-US" sz="1375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IT Roles</a:t>
            </a:r>
            <a:endParaRPr lang="en-US" sz="13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3"/>
          <p:cNvSpPr/>
          <p:nvPr/>
        </p:nvSpPr>
        <p:spPr>
          <a:xfrm>
            <a:off x="692200" y="3061394"/>
            <a:ext cx="2261964" cy="478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571500">
              <a:lnSpc>
                <a:spcPts val="1875"/>
              </a:lnSpc>
            </a:pP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Front-End &amp; Back-End Developer Interns</a:t>
            </a:r>
            <a:endParaRPr lang="en-US" sz="115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4"/>
          <p:cNvSpPr/>
          <p:nvPr/>
        </p:nvSpPr>
        <p:spPr>
          <a:xfrm>
            <a:off x="692200" y="3629918"/>
            <a:ext cx="2261964" cy="239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875"/>
              </a:lnSpc>
            </a:pP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Productivity Value: €300/month</a:t>
            </a:r>
            <a:endParaRPr lang="en-US" sz="115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 5"/>
          <p:cNvSpPr/>
          <p:nvPr/>
        </p:nvSpPr>
        <p:spPr>
          <a:xfrm>
            <a:off x="692200" y="3959051"/>
            <a:ext cx="2261964" cy="239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875"/>
              </a:lnSpc>
            </a:pP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Extramus Fee: </a:t>
            </a:r>
            <a:r>
              <a:rPr lang="en-US" sz="1156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€45/month</a:t>
            </a:r>
            <a:endParaRPr lang="en-US" sz="115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Shape 6"/>
          <p:cNvSpPr/>
          <p:nvPr/>
        </p:nvSpPr>
        <p:spPr>
          <a:xfrm>
            <a:off x="3272358" y="2583061"/>
            <a:ext cx="2599209" cy="2023393"/>
          </a:xfrm>
          <a:prstGeom prst="roundRect">
            <a:avLst>
              <a:gd name="adj" fmla="val 3106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 7"/>
          <p:cNvSpPr/>
          <p:nvPr/>
        </p:nvSpPr>
        <p:spPr>
          <a:xfrm>
            <a:off x="3440981" y="2751684"/>
            <a:ext cx="1760116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719"/>
              </a:lnSpc>
            </a:pPr>
            <a:r>
              <a:rPr lang="en-US" sz="1375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Business Roles</a:t>
            </a:r>
            <a:endParaRPr lang="en-US" sz="13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440981" y="3061394"/>
            <a:ext cx="2261964" cy="478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571500">
              <a:lnSpc>
                <a:spcPts val="1875"/>
              </a:lnSpc>
            </a:pP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HR, Data Analyst, Product Manager</a:t>
            </a:r>
            <a:endParaRPr lang="en-US" sz="115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440981" y="3629918"/>
            <a:ext cx="2261964" cy="239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875"/>
              </a:lnSpc>
            </a:pP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Productivity Value: €250/month</a:t>
            </a:r>
            <a:endParaRPr lang="en-US" sz="115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3440981" y="3959051"/>
            <a:ext cx="2261964" cy="239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875"/>
              </a:lnSpc>
            </a:pP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Extramus Fee: </a:t>
            </a:r>
            <a:r>
              <a:rPr lang="en-US" sz="1156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€37.50/month</a:t>
            </a:r>
            <a:endParaRPr lang="en-US" sz="115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21140" y="2583061"/>
            <a:ext cx="2599283" cy="2023393"/>
          </a:xfrm>
          <a:prstGeom prst="roundRect">
            <a:avLst>
              <a:gd name="adj" fmla="val 3106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189762" y="2751684"/>
            <a:ext cx="1760116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719"/>
              </a:lnSpc>
            </a:pPr>
            <a:r>
              <a:rPr lang="en-US" sz="1375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Other Roles</a:t>
            </a:r>
            <a:endParaRPr lang="en-US" sz="13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189762" y="3061394"/>
            <a:ext cx="2262039" cy="478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571500">
              <a:lnSpc>
                <a:spcPts val="1875"/>
              </a:lnSpc>
            </a:pP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Marketing, Languages, Urban Design, Law</a:t>
            </a:r>
            <a:endParaRPr lang="en-US" sz="115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189762" y="3629918"/>
            <a:ext cx="2262039" cy="478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571500">
              <a:lnSpc>
                <a:spcPts val="1875"/>
              </a:lnSpc>
            </a:pP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Productivity Value: €150-200/month</a:t>
            </a:r>
            <a:endParaRPr lang="en-US" sz="115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189762" y="4198441"/>
            <a:ext cx="2262039" cy="239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875"/>
              </a:lnSpc>
            </a:pP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Extramus Fee: </a:t>
            </a:r>
            <a:r>
              <a:rPr lang="en-US" sz="1156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€22.50-30/month</a:t>
            </a:r>
            <a:endParaRPr lang="en-US" sz="115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23578" y="4774704"/>
            <a:ext cx="8096845" cy="239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875"/>
              </a:lnSpc>
            </a:pP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At a 15% share (moderate case), our total monthly revenue increases to </a:t>
            </a:r>
            <a:r>
              <a:rPr lang="en-US" sz="1156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€352.50</a:t>
            </a: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across all sectors.</a:t>
            </a:r>
            <a:endParaRPr lang="en-US" sz="115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0FDD41-E8EC-D938-2266-6B60D1C722CA}"/>
              </a:ext>
            </a:extLst>
          </p:cNvPr>
          <p:cNvSpPr txBox="1"/>
          <p:nvPr/>
        </p:nvSpPr>
        <p:spPr>
          <a:xfrm>
            <a:off x="523577" y="5664200"/>
            <a:ext cx="5347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Note</a:t>
            </a:r>
            <a:r>
              <a:rPr lang="tr-TR" dirty="0"/>
              <a:t>: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numbers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representative</a:t>
            </a:r>
            <a:r>
              <a:rPr lang="tr-TR" dirty="0"/>
              <a:t>, it </a:t>
            </a:r>
            <a:r>
              <a:rPr lang="tr-TR" dirty="0" err="1"/>
              <a:t>doesn’t</a:t>
            </a:r>
            <a:r>
              <a:rPr lang="tr-TR" dirty="0"/>
              <a:t> </a:t>
            </a:r>
            <a:r>
              <a:rPr lang="tr-TR" dirty="0" err="1"/>
              <a:t>show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real-world</a:t>
            </a:r>
            <a:r>
              <a:rPr lang="tr-TR" dirty="0"/>
              <a:t> </a:t>
            </a:r>
            <a:r>
              <a:rPr lang="tr-TR" dirty="0" err="1"/>
              <a:t>scenario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199" y="1229023"/>
            <a:ext cx="3181499" cy="397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3125"/>
              </a:lnSpc>
            </a:pPr>
            <a:r>
              <a:rPr lang="en-US" sz="2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Financial KPIs</a:t>
            </a:r>
            <a:endParaRPr lang="en-US" sz="25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99" y="1981498"/>
            <a:ext cx="3933899" cy="393389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741665" y="1981498"/>
            <a:ext cx="3933899" cy="858887"/>
          </a:xfrm>
          <a:prstGeom prst="roundRect">
            <a:avLst>
              <a:gd name="adj" fmla="val 6612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Shape 2"/>
          <p:cNvSpPr/>
          <p:nvPr/>
        </p:nvSpPr>
        <p:spPr>
          <a:xfrm>
            <a:off x="4741664" y="1981498"/>
            <a:ext cx="38100" cy="858887"/>
          </a:xfrm>
          <a:prstGeom prst="roundRect">
            <a:avLst>
              <a:gd name="adj" fmla="val 149056"/>
            </a:avLst>
          </a:prstGeom>
          <a:solidFill>
            <a:srgbClr val="3371A5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 3"/>
          <p:cNvSpPr/>
          <p:nvPr/>
        </p:nvSpPr>
        <p:spPr>
          <a:xfrm>
            <a:off x="4934024" y="2135759"/>
            <a:ext cx="1798290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563"/>
              </a:lnSpc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Revenue per Placement</a:t>
            </a:r>
            <a:endParaRPr lang="en-US" sz="12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 4"/>
          <p:cNvSpPr/>
          <p:nvPr/>
        </p:nvSpPr>
        <p:spPr>
          <a:xfrm>
            <a:off x="4934024" y="2469803"/>
            <a:ext cx="3587279" cy="216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688"/>
              </a:lnSpc>
            </a:pPr>
            <a:r>
              <a:rPr lang="en-US" sz="1063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Target: </a:t>
            </a:r>
            <a:r>
              <a:rPr lang="en-US" sz="1063" b="1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€250.00</a:t>
            </a:r>
            <a:endParaRPr lang="en-US" sz="106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741665" y="2975595"/>
            <a:ext cx="3933899" cy="1196876"/>
          </a:xfrm>
          <a:prstGeom prst="roundRect">
            <a:avLst>
              <a:gd name="adj" fmla="val 4745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741664" y="2975595"/>
            <a:ext cx="38100" cy="1196876"/>
          </a:xfrm>
          <a:prstGeom prst="roundRect">
            <a:avLst>
              <a:gd name="adj" fmla="val 149056"/>
            </a:avLst>
          </a:prstGeom>
          <a:solidFill>
            <a:srgbClr val="3371A5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934025" y="3129856"/>
            <a:ext cx="1590749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563"/>
              </a:lnSpc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Gross Margin</a:t>
            </a:r>
            <a:endParaRPr lang="en-US" sz="12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934024" y="3463900"/>
            <a:ext cx="3587279" cy="216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688"/>
              </a:lnSpc>
            </a:pPr>
            <a:r>
              <a:rPr lang="en-US" sz="1063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Target: </a:t>
            </a:r>
            <a:r>
              <a:rPr lang="en-US" sz="1063" b="1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&gt;90%</a:t>
            </a:r>
            <a:endParaRPr lang="en-US" sz="106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934024" y="3801889"/>
            <a:ext cx="3587279" cy="216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688"/>
              </a:lnSpc>
            </a:pPr>
            <a:r>
              <a:rPr lang="en-US" sz="1063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Little to no cost for the placement process</a:t>
            </a:r>
            <a:endParaRPr lang="en-US" sz="106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13CD6C-F103-8E49-5DC9-F1579AAA5E83}"/>
              </a:ext>
            </a:extLst>
          </p:cNvPr>
          <p:cNvSpPr txBox="1"/>
          <p:nvPr/>
        </p:nvSpPr>
        <p:spPr>
          <a:xfrm>
            <a:off x="584200" y="6144940"/>
            <a:ext cx="6148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Note</a:t>
            </a:r>
            <a:r>
              <a:rPr lang="tr-TR" dirty="0"/>
              <a:t>: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numbers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representative</a:t>
            </a:r>
            <a:r>
              <a:rPr lang="tr-TR" dirty="0"/>
              <a:t>, it </a:t>
            </a:r>
            <a:r>
              <a:rPr lang="tr-TR" dirty="0" err="1"/>
              <a:t>doesn’t</a:t>
            </a:r>
            <a:r>
              <a:rPr lang="tr-TR" dirty="0"/>
              <a:t> </a:t>
            </a:r>
            <a:r>
              <a:rPr lang="tr-TR" dirty="0" err="1"/>
              <a:t>show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real-world</a:t>
            </a:r>
            <a:r>
              <a:rPr lang="tr-TR" dirty="0"/>
              <a:t> </a:t>
            </a:r>
            <a:r>
              <a:rPr lang="tr-TR" dirty="0" err="1"/>
              <a:t>scenario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578" y="1474143"/>
            <a:ext cx="3520306" cy="440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3438"/>
              </a:lnSpc>
            </a:pPr>
            <a:r>
              <a:rPr lang="en-US" sz="2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Operational KPIs</a:t>
            </a:r>
            <a:endParaRPr lang="en-US" sz="2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23578" y="2213372"/>
            <a:ext cx="3973636" cy="1426294"/>
          </a:xfrm>
          <a:prstGeom prst="roundRect">
            <a:avLst>
              <a:gd name="adj" fmla="val 440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 2"/>
          <p:cNvSpPr/>
          <p:nvPr/>
        </p:nvSpPr>
        <p:spPr>
          <a:xfrm>
            <a:off x="677912" y="2367707"/>
            <a:ext cx="1921892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719"/>
              </a:lnSpc>
            </a:pPr>
            <a:r>
              <a:rPr lang="en-US" sz="1375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Number of Placements</a:t>
            </a:r>
            <a:endParaRPr lang="en-US" sz="13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3"/>
          <p:cNvSpPr/>
          <p:nvPr/>
        </p:nvSpPr>
        <p:spPr>
          <a:xfrm>
            <a:off x="677912" y="2677418"/>
            <a:ext cx="3664967" cy="239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875"/>
              </a:lnSpc>
            </a:pP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Target: 10 per month</a:t>
            </a:r>
            <a:endParaRPr lang="en-US" sz="115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646786" y="2213372"/>
            <a:ext cx="3973636" cy="1426294"/>
          </a:xfrm>
          <a:prstGeom prst="roundRect">
            <a:avLst>
              <a:gd name="adj" fmla="val 440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 5"/>
          <p:cNvSpPr/>
          <p:nvPr/>
        </p:nvSpPr>
        <p:spPr>
          <a:xfrm>
            <a:off x="4801121" y="2367707"/>
            <a:ext cx="1760116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719"/>
              </a:lnSpc>
            </a:pPr>
            <a:r>
              <a:rPr lang="en-US" sz="1375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Time-to-Fill</a:t>
            </a:r>
            <a:endParaRPr lang="en-US" sz="13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6"/>
          <p:cNvSpPr/>
          <p:nvPr/>
        </p:nvSpPr>
        <p:spPr>
          <a:xfrm>
            <a:off x="4801121" y="2677418"/>
            <a:ext cx="3664967" cy="239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875"/>
              </a:lnSpc>
            </a:pP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Target: &lt;3 weeks</a:t>
            </a:r>
            <a:endParaRPr lang="en-US" sz="115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 7"/>
          <p:cNvSpPr/>
          <p:nvPr/>
        </p:nvSpPr>
        <p:spPr>
          <a:xfrm>
            <a:off x="4801121" y="3006551"/>
            <a:ext cx="3664967" cy="478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571500">
              <a:lnSpc>
                <a:spcPts val="1875"/>
              </a:lnSpc>
            </a:pP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How much time it takes to match interns with companies</a:t>
            </a:r>
            <a:endParaRPr lang="en-US" sz="115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23578" y="3789239"/>
            <a:ext cx="3973636" cy="1186904"/>
          </a:xfrm>
          <a:prstGeom prst="roundRect">
            <a:avLst>
              <a:gd name="adj" fmla="val 529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77912" y="3943574"/>
            <a:ext cx="1760116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719"/>
              </a:lnSpc>
            </a:pPr>
            <a:r>
              <a:rPr lang="en-US" sz="1375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Success Rate</a:t>
            </a:r>
            <a:endParaRPr lang="en-US" sz="13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77912" y="4253284"/>
            <a:ext cx="3664967" cy="239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875"/>
              </a:lnSpc>
            </a:pP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Target: &gt;85%</a:t>
            </a:r>
            <a:endParaRPr lang="en-US" sz="115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677912" y="4582418"/>
            <a:ext cx="3664967" cy="239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875"/>
              </a:lnSpc>
            </a:pP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How many applicants are successfully placed</a:t>
            </a:r>
            <a:endParaRPr lang="en-US" sz="115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4646786" y="3789239"/>
            <a:ext cx="3973636" cy="1186904"/>
          </a:xfrm>
          <a:prstGeom prst="roundRect">
            <a:avLst>
              <a:gd name="adj" fmla="val 529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801121" y="3943574"/>
            <a:ext cx="1760116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719"/>
              </a:lnSpc>
            </a:pPr>
            <a:r>
              <a:rPr lang="en-US" sz="1375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Retention Rate</a:t>
            </a:r>
            <a:endParaRPr lang="en-US" sz="137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801121" y="4253284"/>
            <a:ext cx="3664967" cy="239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875"/>
              </a:lnSpc>
            </a:pP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Target: &gt;80%</a:t>
            </a:r>
            <a:endParaRPr lang="en-US" sz="115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4801121" y="4582418"/>
            <a:ext cx="3664967" cy="239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875"/>
              </a:lnSpc>
            </a:pP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Partner company retention</a:t>
            </a:r>
            <a:endParaRPr lang="en-US" sz="115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23578" y="5144393"/>
            <a:ext cx="8096845" cy="239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875"/>
              </a:lnSpc>
            </a:pPr>
            <a:r>
              <a:rPr lang="en-US" sz="1156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These operational metrics help us track efficiency and effectiveness of our placement process.</a:t>
            </a:r>
            <a:endParaRPr lang="en-US" sz="115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7CD72-DCC9-A3DC-F00B-4FD6BEAF7006}"/>
              </a:ext>
            </a:extLst>
          </p:cNvPr>
          <p:cNvSpPr txBox="1"/>
          <p:nvPr/>
        </p:nvSpPr>
        <p:spPr>
          <a:xfrm>
            <a:off x="448791" y="5997401"/>
            <a:ext cx="778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Note</a:t>
            </a:r>
            <a:r>
              <a:rPr lang="tr-TR" dirty="0"/>
              <a:t>: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numbers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representative</a:t>
            </a:r>
            <a:r>
              <a:rPr lang="tr-TR" dirty="0"/>
              <a:t>, it </a:t>
            </a:r>
            <a:r>
              <a:rPr lang="tr-TR" dirty="0" err="1"/>
              <a:t>doesn’t</a:t>
            </a:r>
            <a:r>
              <a:rPr lang="tr-TR" dirty="0"/>
              <a:t> </a:t>
            </a:r>
            <a:r>
              <a:rPr lang="tr-TR" dirty="0" err="1"/>
              <a:t>show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real-world</a:t>
            </a:r>
            <a:r>
              <a:rPr lang="tr-TR" dirty="0"/>
              <a:t> </a:t>
            </a:r>
            <a:r>
              <a:rPr lang="tr-TR" dirty="0" err="1"/>
              <a:t>scenario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1498" y="1101999"/>
            <a:ext cx="2094086" cy="26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2031"/>
              </a:lnSpc>
            </a:pPr>
            <a:r>
              <a:rPr lang="en-US" sz="1625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Partner KPIs</a:t>
            </a:r>
            <a:endParaRPr lang="en-US" sz="162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 1"/>
          <p:cNvSpPr/>
          <p:nvPr/>
        </p:nvSpPr>
        <p:spPr>
          <a:xfrm>
            <a:off x="311498" y="1586210"/>
            <a:ext cx="1047006" cy="130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000"/>
              </a:lnSpc>
            </a:pPr>
            <a:r>
              <a:rPr lang="en-US" sz="813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Key Partner Metrics</a:t>
            </a:r>
            <a:endParaRPr lang="en-US" sz="81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 2"/>
          <p:cNvSpPr/>
          <p:nvPr/>
        </p:nvSpPr>
        <p:spPr>
          <a:xfrm>
            <a:off x="2276921" y="2395612"/>
            <a:ext cx="1094631" cy="22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571500">
              <a:lnSpc>
                <a:spcPts val="1750"/>
              </a:lnSpc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70%</a:t>
            </a:r>
            <a:endParaRPr lang="en-US" sz="17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818" y="1839367"/>
            <a:ext cx="1334988" cy="13349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00808" y="3285604"/>
            <a:ext cx="1047006" cy="130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571500">
              <a:lnSpc>
                <a:spcPts val="1000"/>
              </a:lnSpc>
            </a:pPr>
            <a:r>
              <a:rPr lang="en-US" sz="813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Repetition Rate</a:t>
            </a:r>
            <a:endParaRPr lang="en-US" sz="81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 4"/>
          <p:cNvSpPr/>
          <p:nvPr/>
        </p:nvSpPr>
        <p:spPr>
          <a:xfrm>
            <a:off x="311497" y="3505424"/>
            <a:ext cx="5025703" cy="142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571500">
              <a:lnSpc>
                <a:spcPts val="1094"/>
              </a:lnSpc>
            </a:pPr>
            <a:r>
              <a:rPr lang="en-US" sz="688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Target for companies requesting interns from Extramus again</a:t>
            </a:r>
            <a:endParaRPr lang="en-US" sz="68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5"/>
          <p:cNvSpPr/>
          <p:nvPr/>
        </p:nvSpPr>
        <p:spPr>
          <a:xfrm>
            <a:off x="2276921" y="4404271"/>
            <a:ext cx="1094631" cy="222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571500">
              <a:lnSpc>
                <a:spcPts val="1750"/>
              </a:lnSpc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8/10</a:t>
            </a:r>
            <a:endParaRPr lang="en-US" sz="17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818" y="3848026"/>
            <a:ext cx="1334988" cy="13349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300808" y="5294263"/>
            <a:ext cx="1047006" cy="130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571500">
              <a:lnSpc>
                <a:spcPts val="1000"/>
              </a:lnSpc>
            </a:pPr>
            <a:r>
              <a:rPr lang="en-US" sz="813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Satisfaction Score</a:t>
            </a:r>
            <a:endParaRPr lang="en-US" sz="81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 7"/>
          <p:cNvSpPr/>
          <p:nvPr/>
        </p:nvSpPr>
        <p:spPr>
          <a:xfrm>
            <a:off x="311497" y="5514082"/>
            <a:ext cx="5025703" cy="142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571500">
              <a:lnSpc>
                <a:spcPts val="1094"/>
              </a:lnSpc>
            </a:pPr>
            <a:r>
              <a:rPr lang="en-US" sz="688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Target partner satisfaction rating</a:t>
            </a:r>
            <a:endParaRPr lang="en-US" sz="688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103" y="1597299"/>
            <a:ext cx="3278088" cy="32780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3F631E-04F3-0A38-08EC-C57E377E8D5E}"/>
              </a:ext>
            </a:extLst>
          </p:cNvPr>
          <p:cNvSpPr txBox="1"/>
          <p:nvPr/>
        </p:nvSpPr>
        <p:spPr>
          <a:xfrm>
            <a:off x="647700" y="6197600"/>
            <a:ext cx="568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Note</a:t>
            </a:r>
            <a:r>
              <a:rPr lang="tr-TR" dirty="0"/>
              <a:t>: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numbers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representative</a:t>
            </a:r>
            <a:r>
              <a:rPr lang="tr-TR" dirty="0"/>
              <a:t>, it </a:t>
            </a:r>
            <a:r>
              <a:rPr lang="tr-TR" dirty="0" err="1"/>
              <a:t>doesn’t</a:t>
            </a:r>
            <a:r>
              <a:rPr lang="tr-TR" dirty="0"/>
              <a:t> </a:t>
            </a:r>
            <a:r>
              <a:rPr lang="tr-TR" dirty="0" err="1"/>
              <a:t>show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real-world</a:t>
            </a:r>
            <a:r>
              <a:rPr lang="tr-TR" dirty="0"/>
              <a:t> </a:t>
            </a:r>
            <a:r>
              <a:rPr lang="tr-TR" dirty="0" err="1"/>
              <a:t>scenario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1221"/>
            <a:ext cx="7886700" cy="1348065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rgbClr val="FFFFFF"/>
                </a:solidFill>
              </a:rPr>
              <a:t>Financial 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86789"/>
            <a:ext cx="7886700" cy="3590174"/>
          </a:xfrm>
        </p:spPr>
        <p:txBody>
          <a:bodyPr>
            <a:normAutofit/>
          </a:bodyPr>
          <a:lstStyle/>
          <a:p>
            <a:r>
              <a:rPr lang="en-US" sz="1900" dirty="0"/>
              <a:t>Website Creation: €XXX – €XXX (one-time).</a:t>
            </a:r>
          </a:p>
          <a:p>
            <a:r>
              <a:rPr lang="en-US" sz="1900" dirty="0"/>
              <a:t>Internship Placement Fee: €XXX per intern.</a:t>
            </a:r>
          </a:p>
          <a:p>
            <a:r>
              <a:rPr lang="en-US" sz="1900" dirty="0"/>
              <a:t>Social Projects: Pro bono / grant-supported (e.g. Google Non-Profit).</a:t>
            </a:r>
            <a:endParaRPr lang="tr-TR" sz="1900" dirty="0"/>
          </a:p>
          <a:p>
            <a:endParaRPr lang="tr-TR" sz="1900" dirty="0"/>
          </a:p>
          <a:p>
            <a:endParaRPr lang="tr-TR" sz="1900" dirty="0"/>
          </a:p>
          <a:p>
            <a:pPr marL="0" indent="0">
              <a:buNone/>
            </a:pPr>
            <a:r>
              <a:rPr lang="tr-TR" sz="1900" dirty="0" err="1"/>
              <a:t>Note</a:t>
            </a:r>
            <a:r>
              <a:rPr lang="tr-TR" sz="1900" dirty="0"/>
              <a:t> : </a:t>
            </a:r>
            <a:r>
              <a:rPr lang="tr-TR" sz="1900" dirty="0" err="1"/>
              <a:t>The</a:t>
            </a:r>
            <a:r>
              <a:rPr lang="tr-TR" sz="1900" dirty="0"/>
              <a:t> </a:t>
            </a:r>
            <a:r>
              <a:rPr lang="tr-TR" sz="1900" dirty="0" err="1"/>
              <a:t>numbers</a:t>
            </a:r>
            <a:r>
              <a:rPr lang="tr-TR" sz="1900" dirty="0"/>
              <a:t> </a:t>
            </a:r>
            <a:r>
              <a:rPr lang="tr-TR" sz="1900" dirty="0" err="1"/>
              <a:t>will</a:t>
            </a:r>
            <a:r>
              <a:rPr lang="tr-TR" sz="1900" dirty="0"/>
              <a:t> be </a:t>
            </a:r>
            <a:r>
              <a:rPr lang="tr-TR" sz="1900" dirty="0" err="1"/>
              <a:t>finalized</a:t>
            </a:r>
            <a:r>
              <a:rPr lang="tr-TR" sz="1900" dirty="0"/>
              <a:t> </a:t>
            </a:r>
            <a:r>
              <a:rPr lang="tr-TR" sz="1900" dirty="0" err="1"/>
              <a:t>after</a:t>
            </a:r>
            <a:r>
              <a:rPr lang="tr-TR" sz="1900" dirty="0"/>
              <a:t> </a:t>
            </a:r>
            <a:r>
              <a:rPr lang="tr-TR" sz="1900" dirty="0" err="1"/>
              <a:t>the</a:t>
            </a:r>
            <a:r>
              <a:rPr lang="tr-TR" sz="1900" dirty="0"/>
              <a:t> test </a:t>
            </a:r>
            <a:r>
              <a:rPr lang="tr-TR" sz="1900" dirty="0" err="1"/>
              <a:t>launch</a:t>
            </a:r>
            <a:r>
              <a:rPr lang="tr-TR" sz="1900" dirty="0"/>
              <a:t>.</a:t>
            </a:r>
            <a:endParaRPr lang="en-US" sz="1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DF8F8-34C7-C4DA-3055-FC687AA31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" y="5995677"/>
            <a:ext cx="841321" cy="84132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49C169-1546-192F-B64F-5BE4BAC24F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5507617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B3A0FD3-D79F-89AC-8C11-5E38507C0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1" y="6016908"/>
            <a:ext cx="841321" cy="8413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/>
              <a:t>Executive Summary</a:t>
            </a: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3F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57" name="Oval 205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12D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50" name="Picture 2" descr="Extramus">
            <a:extLst>
              <a:ext uri="{FF2B5EF4-FFF2-40B4-BE49-F238E27FC236}">
                <a16:creationId xmlns:a16="http://schemas.microsoft.com/office/drawing/2014/main" id="{6FC5E78E-A8A3-079E-AD97-1CEE289A9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4964" y="2865141"/>
            <a:ext cx="1143455" cy="114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95C6E4-96B7-27DF-87F6-989563B6A1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043479"/>
              </p:ext>
            </p:extLst>
          </p:nvPr>
        </p:nvGraphicFramePr>
        <p:xfrm>
          <a:off x="852321" y="2227943"/>
          <a:ext cx="5033221" cy="3788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t>Our Services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C44D98-C42B-8316-589A-B23FB9C0E7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7979681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Extramus">
            <a:extLst>
              <a:ext uri="{FF2B5EF4-FFF2-40B4-BE49-F238E27FC236}">
                <a16:creationId xmlns:a16="http://schemas.microsoft.com/office/drawing/2014/main" id="{527A56F6-386A-95A5-C82F-980F4B580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870" y="0"/>
            <a:ext cx="839844" cy="83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1312"/>
            <a:ext cx="7879842" cy="1010264"/>
          </a:xfrm>
        </p:spPr>
        <p:txBody>
          <a:bodyPr anchor="ctr">
            <a:normAutofit/>
          </a:bodyPr>
          <a:lstStyle/>
          <a:p>
            <a:r>
              <a:t>Value Proposition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96012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1380864"/>
            <a:ext cx="787984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BE08EF-0FB4-CB59-F0E5-3D741494F8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4858769"/>
              </p:ext>
            </p:extLst>
          </p:nvPr>
        </p:nvGraphicFramePr>
        <p:xfrm>
          <a:off x="628650" y="1650222"/>
          <a:ext cx="7879842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Extramus">
            <a:extLst>
              <a:ext uri="{FF2B5EF4-FFF2-40B4-BE49-F238E27FC236}">
                <a16:creationId xmlns:a16="http://schemas.microsoft.com/office/drawing/2014/main" id="{24886F31-4AA0-60D8-EE5A-10DDA17B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870" y="0"/>
            <a:ext cx="839844" cy="83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10263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1036" y="2165598"/>
            <a:ext cx="2373064" cy="244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906"/>
              </a:lnSpc>
            </a:pPr>
            <a:r>
              <a:rPr lang="en-US" sz="1531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Our Partnership Process</a:t>
            </a:r>
            <a:endParaRPr lang="en-US" sz="153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567238" y="2527176"/>
            <a:ext cx="9525" cy="3143771"/>
          </a:xfrm>
          <a:prstGeom prst="roundRect">
            <a:avLst>
              <a:gd name="adj" fmla="val 344823"/>
            </a:avLst>
          </a:prstGeom>
          <a:solidFill>
            <a:srgbClr val="414677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Shape 2"/>
          <p:cNvSpPr/>
          <p:nvPr/>
        </p:nvSpPr>
        <p:spPr>
          <a:xfrm>
            <a:off x="4259015" y="2610371"/>
            <a:ext cx="234553" cy="9525"/>
          </a:xfrm>
          <a:prstGeom prst="roundRect">
            <a:avLst>
              <a:gd name="adj" fmla="val 344823"/>
            </a:avLst>
          </a:prstGeom>
          <a:solidFill>
            <a:srgbClr val="414677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484043" y="2527176"/>
            <a:ext cx="175915" cy="175915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362" y="2541836"/>
            <a:ext cx="117277" cy="14659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897981" y="2554040"/>
            <a:ext cx="1283048" cy="12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defTabSz="571500">
              <a:lnSpc>
                <a:spcPts val="938"/>
              </a:lnSpc>
            </a:pPr>
            <a:r>
              <a:rPr lang="en-US" sz="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Identify Potential Partners</a:t>
            </a:r>
            <a:endParaRPr lang="en-US" sz="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 5"/>
          <p:cNvSpPr/>
          <p:nvPr/>
        </p:nvSpPr>
        <p:spPr>
          <a:xfrm>
            <a:off x="421035" y="2723108"/>
            <a:ext cx="3759994" cy="125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defTabSz="571500">
              <a:lnSpc>
                <a:spcPts val="969"/>
              </a:lnSpc>
            </a:pPr>
            <a:r>
              <a:rPr lang="en-US" sz="594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 NGOs, SMEs, municipalities, Erasmus+ networks.</a:t>
            </a:r>
            <a:endParaRPr lang="en-US" sz="594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4650433" y="3079477"/>
            <a:ext cx="234553" cy="9525"/>
          </a:xfrm>
          <a:prstGeom prst="roundRect">
            <a:avLst>
              <a:gd name="adj" fmla="val 344823"/>
            </a:avLst>
          </a:prstGeom>
          <a:solidFill>
            <a:srgbClr val="414677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4484043" y="2996283"/>
            <a:ext cx="175915" cy="175915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362" y="3010942"/>
            <a:ext cx="117277" cy="14659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962972" y="3023146"/>
            <a:ext cx="977503" cy="12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938"/>
              </a:lnSpc>
            </a:pPr>
            <a:r>
              <a:rPr lang="en-US" sz="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Outreach</a:t>
            </a:r>
            <a:endParaRPr lang="en-US" sz="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 9"/>
          <p:cNvSpPr/>
          <p:nvPr/>
        </p:nvSpPr>
        <p:spPr>
          <a:xfrm>
            <a:off x="4962971" y="3192214"/>
            <a:ext cx="3759994" cy="125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969"/>
              </a:lnSpc>
            </a:pPr>
            <a:r>
              <a:rPr lang="en-US" sz="594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Email/LinkedIn + short pitch deck.</a:t>
            </a:r>
            <a:endParaRPr lang="en-US" sz="594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4259015" y="3483843"/>
            <a:ext cx="234553" cy="9525"/>
          </a:xfrm>
          <a:prstGeom prst="roundRect">
            <a:avLst>
              <a:gd name="adj" fmla="val 344823"/>
            </a:avLst>
          </a:prstGeom>
          <a:solidFill>
            <a:srgbClr val="414677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4484043" y="3400648"/>
            <a:ext cx="175915" cy="175915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3362" y="3415308"/>
            <a:ext cx="117277" cy="14659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203526" y="3427512"/>
            <a:ext cx="977503" cy="12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defTabSz="571500">
              <a:lnSpc>
                <a:spcPts val="938"/>
              </a:lnSpc>
            </a:pPr>
            <a:r>
              <a:rPr lang="en-US" sz="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Needs Assessment</a:t>
            </a:r>
            <a:endParaRPr lang="en-US" sz="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421035" y="3596581"/>
            <a:ext cx="3759994" cy="125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defTabSz="571500">
              <a:lnSpc>
                <a:spcPts val="969"/>
              </a:lnSpc>
            </a:pPr>
            <a:r>
              <a:rPr lang="en-US" sz="594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15-min call or form to understand partner’s intern needs, duration, and skills required. .</a:t>
            </a:r>
            <a:endParaRPr lang="en-US" sz="594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4650433" y="3888284"/>
            <a:ext cx="234553" cy="9525"/>
          </a:xfrm>
          <a:prstGeom prst="roundRect">
            <a:avLst>
              <a:gd name="adj" fmla="val 344823"/>
            </a:avLst>
          </a:prstGeom>
          <a:solidFill>
            <a:srgbClr val="414677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4484043" y="3805089"/>
            <a:ext cx="175915" cy="175915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3362" y="3819748"/>
            <a:ext cx="117277" cy="14659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4962972" y="3831952"/>
            <a:ext cx="977503" cy="12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938"/>
              </a:lnSpc>
            </a:pPr>
            <a:r>
              <a:rPr lang="en-US" sz="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Proposal &amp; Pricing</a:t>
            </a:r>
            <a:endParaRPr lang="en-US" sz="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4962971" y="4001021"/>
            <a:ext cx="3759994" cy="125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969"/>
              </a:lnSpc>
            </a:pPr>
            <a:r>
              <a:rPr lang="en-US" sz="594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 tailored placement package (fixed fee or tiered</a:t>
            </a:r>
            <a:endParaRPr lang="en-US" sz="594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Shape 18"/>
          <p:cNvSpPr/>
          <p:nvPr/>
        </p:nvSpPr>
        <p:spPr>
          <a:xfrm>
            <a:off x="4259015" y="4292724"/>
            <a:ext cx="234553" cy="9525"/>
          </a:xfrm>
          <a:prstGeom prst="roundRect">
            <a:avLst>
              <a:gd name="adj" fmla="val 344823"/>
            </a:avLst>
          </a:prstGeom>
          <a:solidFill>
            <a:srgbClr val="414677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Shape 19"/>
          <p:cNvSpPr/>
          <p:nvPr/>
        </p:nvSpPr>
        <p:spPr>
          <a:xfrm>
            <a:off x="4484043" y="4209529"/>
            <a:ext cx="175915" cy="175915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3362" y="4224189"/>
            <a:ext cx="117277" cy="146596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3203526" y="4236393"/>
            <a:ext cx="977503" cy="12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defTabSz="571500">
              <a:lnSpc>
                <a:spcPts val="938"/>
              </a:lnSpc>
            </a:pPr>
            <a:r>
              <a:rPr lang="en-US" sz="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Pilot Placement</a:t>
            </a:r>
            <a:endParaRPr lang="en-US" sz="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 21"/>
          <p:cNvSpPr/>
          <p:nvPr/>
        </p:nvSpPr>
        <p:spPr>
          <a:xfrm>
            <a:off x="421035" y="4405461"/>
            <a:ext cx="3759994" cy="125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defTabSz="571500">
              <a:lnSpc>
                <a:spcPts val="969"/>
              </a:lnSpc>
            </a:pPr>
            <a:r>
              <a:rPr lang="en-US" sz="594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Match first interns.</a:t>
            </a:r>
            <a:endParaRPr lang="en-US" sz="594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Shape 22"/>
          <p:cNvSpPr/>
          <p:nvPr/>
        </p:nvSpPr>
        <p:spPr>
          <a:xfrm>
            <a:off x="4650433" y="4697164"/>
            <a:ext cx="234553" cy="9525"/>
          </a:xfrm>
          <a:prstGeom prst="roundRect">
            <a:avLst>
              <a:gd name="adj" fmla="val 344823"/>
            </a:avLst>
          </a:prstGeom>
          <a:solidFill>
            <a:srgbClr val="414677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Shape 23"/>
          <p:cNvSpPr/>
          <p:nvPr/>
        </p:nvSpPr>
        <p:spPr>
          <a:xfrm>
            <a:off x="4484043" y="4613969"/>
            <a:ext cx="175915" cy="175915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3362" y="4628630"/>
            <a:ext cx="117277" cy="146596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4962971" y="4640834"/>
            <a:ext cx="1156841" cy="12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938"/>
              </a:lnSpc>
            </a:pPr>
            <a:r>
              <a:rPr lang="en-US" sz="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Feedback &amp; Refinement</a:t>
            </a:r>
            <a:endParaRPr lang="en-US" sz="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Text 25"/>
          <p:cNvSpPr/>
          <p:nvPr/>
        </p:nvSpPr>
        <p:spPr>
          <a:xfrm>
            <a:off x="4962971" y="4809902"/>
            <a:ext cx="3759994" cy="250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571500">
              <a:lnSpc>
                <a:spcPts val="969"/>
              </a:lnSpc>
            </a:pPr>
            <a:r>
              <a:rPr lang="en-US" sz="594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Partner feedback on intern quality, process ease, and communication. use to improve matching, pricing, and comms.</a:t>
            </a:r>
            <a:endParaRPr lang="en-US" sz="594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Shape 26"/>
          <p:cNvSpPr/>
          <p:nvPr/>
        </p:nvSpPr>
        <p:spPr>
          <a:xfrm>
            <a:off x="4259015" y="5101605"/>
            <a:ext cx="234553" cy="9525"/>
          </a:xfrm>
          <a:prstGeom prst="roundRect">
            <a:avLst>
              <a:gd name="adj" fmla="val 344823"/>
            </a:avLst>
          </a:prstGeom>
          <a:solidFill>
            <a:srgbClr val="414677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Shape 27"/>
          <p:cNvSpPr/>
          <p:nvPr/>
        </p:nvSpPr>
        <p:spPr>
          <a:xfrm>
            <a:off x="4484043" y="5018410"/>
            <a:ext cx="175915" cy="175915"/>
          </a:xfrm>
          <a:prstGeom prst="roundRect">
            <a:avLst>
              <a:gd name="adj" fmla="val 18671"/>
            </a:avLst>
          </a:prstGeom>
          <a:solidFill>
            <a:srgbClr val="282D5E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3362" y="5033070"/>
            <a:ext cx="117277" cy="146596"/>
          </a:xfrm>
          <a:prstGeom prst="rect">
            <a:avLst/>
          </a:prstGeom>
        </p:spPr>
      </p:pic>
      <p:sp>
        <p:nvSpPr>
          <p:cNvPr id="38" name="Text 28"/>
          <p:cNvSpPr/>
          <p:nvPr/>
        </p:nvSpPr>
        <p:spPr>
          <a:xfrm>
            <a:off x="3203526" y="5045274"/>
            <a:ext cx="977503" cy="12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defTabSz="571500">
              <a:lnSpc>
                <a:spcPts val="938"/>
              </a:lnSpc>
            </a:pPr>
            <a:r>
              <a:rPr lang="en-US" sz="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Scale Outreach</a:t>
            </a:r>
            <a:endParaRPr lang="en-US" sz="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Text 29"/>
          <p:cNvSpPr/>
          <p:nvPr/>
        </p:nvSpPr>
        <p:spPr>
          <a:xfrm>
            <a:off x="421035" y="5214343"/>
            <a:ext cx="3759994" cy="125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defTabSz="571500">
              <a:lnSpc>
                <a:spcPts val="969"/>
              </a:lnSpc>
            </a:pPr>
            <a:r>
              <a:rPr lang="en-US" sz="594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Apply refined model to 10–20 more partners</a:t>
            </a:r>
            <a:endParaRPr lang="en-US" sz="594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360045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25119" y="1324794"/>
            <a:ext cx="3189759" cy="398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3125"/>
              </a:lnSpc>
            </a:pPr>
            <a:r>
              <a:rPr lang="tr-TR" sz="2500" b="1" dirty="0" err="1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Internship</a:t>
            </a:r>
            <a:r>
              <a:rPr lang="tr-TR" sz="25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</a:t>
            </a:r>
            <a:r>
              <a:rPr lang="tr-TR" sz="2500" b="1" dirty="0" err="1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Placement</a:t>
            </a:r>
            <a:endParaRPr lang="en-US" sz="25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052665" y="2106142"/>
            <a:ext cx="127546" cy="574104"/>
          </a:xfrm>
          <a:prstGeom prst="roundRect">
            <a:avLst>
              <a:gd name="adj" fmla="val 42015"/>
            </a:avLst>
          </a:prstGeom>
          <a:solidFill>
            <a:srgbClr val="282D5E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Shape 2"/>
          <p:cNvSpPr/>
          <p:nvPr/>
        </p:nvSpPr>
        <p:spPr>
          <a:xfrm>
            <a:off x="3925119" y="2022426"/>
            <a:ext cx="382711" cy="382711"/>
          </a:xfrm>
          <a:prstGeom prst="roundRect">
            <a:avLst>
              <a:gd name="adj" fmla="val 74665"/>
            </a:avLst>
          </a:prstGeom>
          <a:solidFill>
            <a:srgbClr val="282D5E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15" y="2094235"/>
            <a:ext cx="191319" cy="2391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435375" y="2042368"/>
            <a:ext cx="1594843" cy="199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563"/>
              </a:lnSpc>
            </a:pPr>
            <a:r>
              <a:rPr lang="en-US" sz="12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Step 1</a:t>
            </a:r>
            <a:endParaRPr lang="en-US" sz="12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4"/>
          <p:cNvSpPr/>
          <p:nvPr/>
        </p:nvSpPr>
        <p:spPr>
          <a:xfrm>
            <a:off x="4435376" y="2318147"/>
            <a:ext cx="4212506" cy="204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594"/>
              </a:lnSpc>
            </a:pPr>
            <a:r>
              <a:rPr lang="tr-TR" sz="10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Extramus</a:t>
            </a:r>
            <a:r>
              <a:rPr lang="tr-TR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tr-TR" sz="10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reaches</a:t>
            </a:r>
            <a:r>
              <a:rPr lang="tr-TR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tr-TR" sz="10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</a:t>
            </a:r>
            <a:r>
              <a:rPr lang="tr-TR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tr-TR" sz="10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</a:t>
            </a:r>
            <a:r>
              <a:rPr lang="tr-TR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tr-TR" sz="10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candidate</a:t>
            </a:r>
            <a:r>
              <a:rPr lang="tr-TR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tr-TR" sz="100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companies</a:t>
            </a:r>
            <a:r>
              <a:rPr lang="tr-TR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Shape 5"/>
          <p:cNvSpPr/>
          <p:nvPr/>
        </p:nvSpPr>
        <p:spPr>
          <a:xfrm>
            <a:off x="4243983" y="2999185"/>
            <a:ext cx="127546" cy="574104"/>
          </a:xfrm>
          <a:prstGeom prst="roundRect">
            <a:avLst>
              <a:gd name="adj" fmla="val 42015"/>
            </a:avLst>
          </a:prstGeom>
          <a:solidFill>
            <a:srgbClr val="282D5E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4116437" y="2915469"/>
            <a:ext cx="382711" cy="382711"/>
          </a:xfrm>
          <a:prstGeom prst="roundRect">
            <a:avLst>
              <a:gd name="adj" fmla="val 74665"/>
            </a:avLst>
          </a:prstGeom>
          <a:solidFill>
            <a:srgbClr val="282D5E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134" y="2987278"/>
            <a:ext cx="191319" cy="2391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626694" y="2935411"/>
            <a:ext cx="1594843" cy="199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563"/>
              </a:lnSpc>
            </a:pPr>
            <a:r>
              <a:rPr lang="en-US" sz="12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Step 2</a:t>
            </a:r>
            <a:endParaRPr lang="en-US" sz="12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 8"/>
          <p:cNvSpPr/>
          <p:nvPr/>
        </p:nvSpPr>
        <p:spPr>
          <a:xfrm>
            <a:off x="4626695" y="3211190"/>
            <a:ext cx="4021187" cy="204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594"/>
              </a:lnSpc>
            </a:pPr>
            <a:r>
              <a:rPr lang="en-US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Extramus sources and screens potential interns.</a:t>
            </a:r>
            <a:endParaRPr lang="en-US" sz="1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4435376" y="3892228"/>
            <a:ext cx="127546" cy="574104"/>
          </a:xfrm>
          <a:prstGeom prst="roundRect">
            <a:avLst>
              <a:gd name="adj" fmla="val 42015"/>
            </a:avLst>
          </a:prstGeom>
          <a:solidFill>
            <a:srgbClr val="282D5E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4307830" y="3808512"/>
            <a:ext cx="382711" cy="382711"/>
          </a:xfrm>
          <a:prstGeom prst="roundRect">
            <a:avLst>
              <a:gd name="adj" fmla="val 74665"/>
            </a:avLst>
          </a:prstGeom>
          <a:solidFill>
            <a:srgbClr val="282D5E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527" y="3880322"/>
            <a:ext cx="191319" cy="23916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4818087" y="3828455"/>
            <a:ext cx="1594843" cy="199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563"/>
              </a:lnSpc>
            </a:pPr>
            <a:r>
              <a:rPr lang="en-US" sz="12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Step 3</a:t>
            </a:r>
            <a:endParaRPr lang="en-US" sz="12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4818088" y="4104233"/>
            <a:ext cx="3829794" cy="204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594"/>
              </a:lnSpc>
            </a:pPr>
            <a:r>
              <a:rPr lang="en-US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match and introduce the intern to the organisation.</a:t>
            </a:r>
            <a:endParaRPr lang="en-US" sz="1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4626769" y="4785271"/>
            <a:ext cx="127546" cy="747861"/>
          </a:xfrm>
          <a:prstGeom prst="roundRect">
            <a:avLst>
              <a:gd name="adj" fmla="val 42015"/>
            </a:avLst>
          </a:prstGeom>
          <a:solidFill>
            <a:srgbClr val="282D5E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4499223" y="4701555"/>
            <a:ext cx="382711" cy="382711"/>
          </a:xfrm>
          <a:prstGeom prst="roundRect">
            <a:avLst>
              <a:gd name="adj" fmla="val 74665"/>
            </a:avLst>
          </a:prstGeom>
          <a:solidFill>
            <a:srgbClr val="282D5E"/>
          </a:solidFill>
          <a:ln/>
        </p:spPr>
        <p:txBody>
          <a:bodyPr/>
          <a:lstStyle/>
          <a:p>
            <a:pPr defTabSz="571500"/>
            <a:endParaRPr lang="en-US" sz="1125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4919" y="4773365"/>
            <a:ext cx="191319" cy="239167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009480" y="4721498"/>
            <a:ext cx="1594843" cy="199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571500">
              <a:lnSpc>
                <a:spcPts val="1563"/>
              </a:lnSpc>
            </a:pPr>
            <a:r>
              <a:rPr lang="en-US" sz="12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Step 4</a:t>
            </a:r>
            <a:endParaRPr lang="en-US" sz="12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5009480" y="4997277"/>
            <a:ext cx="3638401" cy="40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571500">
              <a:lnSpc>
                <a:spcPts val="1594"/>
              </a:lnSpc>
            </a:pPr>
            <a:r>
              <a:rPr lang="en-US" sz="10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Organisation and intern finalise the agreement. Extramus steps back. Our services ends here.</a:t>
            </a:r>
            <a:endParaRPr lang="en-US" sz="1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93402-3357-5BD8-6898-A6D1927B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70" y="856180"/>
            <a:ext cx="3420438" cy="1128068"/>
          </a:xfrm>
        </p:spPr>
        <p:txBody>
          <a:bodyPr anchor="ctr">
            <a:normAutofit/>
          </a:bodyPr>
          <a:lstStyle/>
          <a:p>
            <a:r>
              <a:rPr lang="tr-TR" sz="3500"/>
              <a:t>Social Projects</a:t>
            </a:r>
            <a:endParaRPr lang="en-US" sz="3500"/>
          </a:p>
        </p:txBody>
      </p:sp>
      <p:grpSp>
        <p:nvGrpSpPr>
          <p:cNvPr id="5129" name="Group 512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5130" name="Rectangle 51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1" name="Rectangle 51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090569"/>
            <a:ext cx="32232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C63C3-BD89-2E08-4C2B-F8061C11B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039" y="2330505"/>
            <a:ext cx="3419569" cy="3979585"/>
          </a:xfrm>
        </p:spPr>
        <p:txBody>
          <a:bodyPr anchor="ctr">
            <a:normAutofit/>
          </a:bodyPr>
          <a:lstStyle/>
          <a:p>
            <a:r>
              <a:rPr lang="tr-TR" sz="2000" dirty="0">
                <a:solidFill>
                  <a:srgbClr val="0070C0"/>
                </a:solidFill>
              </a:rPr>
              <a:t>Google Ad </a:t>
            </a:r>
            <a:r>
              <a:rPr lang="tr-TR" sz="2000" dirty="0" err="1">
                <a:solidFill>
                  <a:srgbClr val="0070C0"/>
                </a:solidFill>
              </a:rPr>
              <a:t>for</a:t>
            </a:r>
            <a:r>
              <a:rPr lang="tr-TR" sz="2000" dirty="0">
                <a:solidFill>
                  <a:srgbClr val="0070C0"/>
                </a:solidFill>
              </a:rPr>
              <a:t> </a:t>
            </a:r>
            <a:r>
              <a:rPr lang="tr-TR" sz="2000" dirty="0" err="1">
                <a:solidFill>
                  <a:srgbClr val="0070C0"/>
                </a:solidFill>
              </a:rPr>
              <a:t>Non</a:t>
            </a:r>
            <a:r>
              <a:rPr lang="tr-TR" sz="2000" dirty="0">
                <a:solidFill>
                  <a:srgbClr val="0070C0"/>
                </a:solidFill>
              </a:rPr>
              <a:t>-Profit </a:t>
            </a:r>
            <a:r>
              <a:rPr lang="tr-TR" sz="2000" dirty="0" err="1">
                <a:solidFill>
                  <a:srgbClr val="0070C0"/>
                </a:solidFill>
              </a:rPr>
              <a:t>Organizations</a:t>
            </a:r>
            <a:endParaRPr lang="tr-TR" sz="2000" dirty="0">
              <a:solidFill>
                <a:srgbClr val="0070C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tr-TR" sz="1700" dirty="0"/>
              <a:t>	Google </a:t>
            </a:r>
            <a:r>
              <a:rPr lang="tr-TR" sz="1700" dirty="0" err="1"/>
              <a:t>offers</a:t>
            </a:r>
            <a:r>
              <a:rPr lang="tr-TR" sz="1700" dirty="0"/>
              <a:t> ad </a:t>
            </a:r>
            <a:r>
              <a:rPr lang="tr-TR" sz="1700" dirty="0" err="1"/>
              <a:t>grant</a:t>
            </a:r>
            <a:r>
              <a:rPr lang="tr-TR" sz="1700" dirty="0"/>
              <a:t> </a:t>
            </a:r>
            <a:r>
              <a:rPr lang="tr-TR" sz="1700" dirty="0" err="1"/>
              <a:t>for</a:t>
            </a:r>
            <a:r>
              <a:rPr lang="tr-TR" sz="1700" dirty="0"/>
              <a:t> </a:t>
            </a:r>
            <a:r>
              <a:rPr lang="tr-TR" sz="1700" dirty="0" err="1"/>
              <a:t>non-profits</a:t>
            </a:r>
            <a:r>
              <a:rPr lang="tr-TR" sz="1700" dirty="0"/>
              <a:t> </a:t>
            </a:r>
            <a:r>
              <a:rPr lang="tr-TR" sz="1700" dirty="0" err="1"/>
              <a:t>amount</a:t>
            </a:r>
            <a:r>
              <a:rPr lang="tr-TR" sz="1700" dirty="0"/>
              <a:t> of $10,000 </a:t>
            </a:r>
            <a:r>
              <a:rPr lang="tr-TR" sz="1700" dirty="0" err="1"/>
              <a:t>for</a:t>
            </a:r>
            <a:r>
              <a:rPr lang="tr-TR" sz="1700" dirty="0"/>
              <a:t> </a:t>
            </a:r>
            <a:r>
              <a:rPr lang="tr-TR" sz="1700" dirty="0" err="1"/>
              <a:t>every</a:t>
            </a:r>
            <a:r>
              <a:rPr lang="tr-TR" sz="1700" dirty="0"/>
              <a:t> </a:t>
            </a:r>
            <a:r>
              <a:rPr lang="tr-TR" sz="1700" dirty="0" err="1"/>
              <a:t>month</a:t>
            </a:r>
            <a:r>
              <a:rPr lang="tr-TR" sz="1700" dirty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tr-TR" sz="1700" dirty="0" err="1"/>
              <a:t>This</a:t>
            </a:r>
            <a:r>
              <a:rPr lang="tr-TR" sz="1700" dirty="0"/>
              <a:t> is </a:t>
            </a:r>
            <a:r>
              <a:rPr lang="tr-TR" sz="1700" dirty="0" err="1"/>
              <a:t>specifically</a:t>
            </a:r>
            <a:r>
              <a:rPr lang="tr-TR" sz="1700" dirty="0"/>
              <a:t> </a:t>
            </a:r>
            <a:r>
              <a:rPr lang="tr-TR" sz="1700" dirty="0" err="1"/>
              <a:t>for</a:t>
            </a:r>
            <a:r>
              <a:rPr lang="tr-TR" sz="1700" dirty="0"/>
              <a:t> </a:t>
            </a:r>
            <a:r>
              <a:rPr lang="tr-TR" sz="1700" dirty="0" err="1"/>
              <a:t>search</a:t>
            </a:r>
            <a:r>
              <a:rPr lang="tr-TR" sz="1700" dirty="0"/>
              <a:t> </a:t>
            </a:r>
            <a:r>
              <a:rPr lang="tr-TR" sz="1700" dirty="0" err="1"/>
              <a:t>ads</a:t>
            </a:r>
            <a:r>
              <a:rPr lang="tr-TR" sz="1700" dirty="0"/>
              <a:t>.</a:t>
            </a:r>
          </a:p>
          <a:p>
            <a:pPr marL="0" indent="0">
              <a:buNone/>
            </a:pPr>
            <a:endParaRPr lang="tr-TR" sz="1700" dirty="0"/>
          </a:p>
          <a:p>
            <a:pPr marL="0" indent="0">
              <a:buNone/>
            </a:pPr>
            <a:r>
              <a:rPr lang="tr-TR" sz="1700" dirty="0"/>
              <a:t> </a:t>
            </a:r>
            <a:endParaRPr lang="en-US" sz="1700" dirty="0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513853"/>
            <a:ext cx="4507025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Search ad shown with a business name and business logo">
            <a:extLst>
              <a:ext uri="{FF2B5EF4-FFF2-40B4-BE49-F238E27FC236}">
                <a16:creationId xmlns:a16="http://schemas.microsoft.com/office/drawing/2014/main" id="{4A982AD2-76C7-1B4B-5360-F9BA4FDBF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0" r="16784" b="2"/>
          <a:stretch>
            <a:fillRect/>
          </a:stretch>
        </p:blipFill>
        <p:spPr bwMode="auto">
          <a:xfrm>
            <a:off x="4483340" y="513853"/>
            <a:ext cx="4069057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DDF6E3-642C-63AC-5840-0A811D10D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18" y="62865"/>
            <a:ext cx="841321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9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7030F-C3D0-01B3-2F65-70A46D2B310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pPr algn="l"/>
            <a:r>
              <a:rPr lang="tr-TR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Benefits</a:t>
            </a:r>
            <a:r>
              <a:rPr lang="tr-T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Google Ad Grant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AB0AE6E-224F-3B57-073E-14A9EA1FAF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A6765E3-AD8C-C225-271C-A55FFD8DD7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9093" y="4756136"/>
            <a:ext cx="1124107" cy="190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283F4-F0D8-EE22-861D-5365DC348F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5467404"/>
            <a:ext cx="841321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20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0" name="Rectangle 717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2" name="Rectangle 718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4" name="Rectangle 718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6" name="Rectangle 718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A screenshot of a video&#10;&#10;AI-generated content may be incorrect.">
            <a:extLst>
              <a:ext uri="{FF2B5EF4-FFF2-40B4-BE49-F238E27FC236}">
                <a16:creationId xmlns:a16="http://schemas.microsoft.com/office/drawing/2014/main" id="{E9AB07C4-7C3E-28C8-C47C-A393D38DD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" y="1272159"/>
            <a:ext cx="8458200" cy="431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417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755</Words>
  <Application>Microsoft Office PowerPoint</Application>
  <PresentationFormat>On-screen Show (4:3)</PresentationFormat>
  <Paragraphs>130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Aptos</vt:lpstr>
      <vt:lpstr>Arial</vt:lpstr>
      <vt:lpstr>Bricolage Grotesque Extra Bold</vt:lpstr>
      <vt:lpstr>Calibri</vt:lpstr>
      <vt:lpstr>Funnel Display</vt:lpstr>
      <vt:lpstr>Funnel Sans</vt:lpstr>
      <vt:lpstr>Montserrat</vt:lpstr>
      <vt:lpstr>Office Theme</vt:lpstr>
      <vt:lpstr>1_Office Theme</vt:lpstr>
      <vt:lpstr>2_Office Theme</vt:lpstr>
      <vt:lpstr>Extramus Partnership Proposal</vt:lpstr>
      <vt:lpstr>Executive Summary</vt:lpstr>
      <vt:lpstr>Our Services</vt:lpstr>
      <vt:lpstr>Value Proposition</vt:lpstr>
      <vt:lpstr>PowerPoint Presentation</vt:lpstr>
      <vt:lpstr>PowerPoint Presentation</vt:lpstr>
      <vt:lpstr>Social Projects</vt:lpstr>
      <vt:lpstr>Benefits of Google Ad Grant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Financial Proposal</vt:lpstr>
      <vt:lpstr>Next Steps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Hasan Arıkan</cp:lastModifiedBy>
  <cp:revision>5</cp:revision>
  <dcterms:created xsi:type="dcterms:W3CDTF">2013-01-27T09:14:16Z</dcterms:created>
  <dcterms:modified xsi:type="dcterms:W3CDTF">2025-08-25T20:08:23Z</dcterms:modified>
  <cp:category/>
</cp:coreProperties>
</file>